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4"/>
  </p:notesMasterIdLst>
  <p:sldIdLst>
    <p:sldId id="530" r:id="rId5"/>
    <p:sldId id="546" r:id="rId6"/>
    <p:sldId id="538" r:id="rId7"/>
    <p:sldId id="552" r:id="rId8"/>
    <p:sldId id="547" r:id="rId9"/>
    <p:sldId id="553" r:id="rId10"/>
    <p:sldId id="554" r:id="rId11"/>
    <p:sldId id="539" r:id="rId12"/>
    <p:sldId id="555" r:id="rId13"/>
    <p:sldId id="536" r:id="rId14"/>
    <p:sldId id="307" r:id="rId15"/>
    <p:sldId id="551" r:id="rId16"/>
    <p:sldId id="289" r:id="rId17"/>
    <p:sldId id="292" r:id="rId18"/>
    <p:sldId id="290" r:id="rId19"/>
    <p:sldId id="285" r:id="rId20"/>
    <p:sldId id="266" r:id="rId21"/>
    <p:sldId id="295" r:id="rId22"/>
    <p:sldId id="291" r:id="rId23"/>
    <p:sldId id="556" r:id="rId24"/>
    <p:sldId id="311" r:id="rId25"/>
    <p:sldId id="316" r:id="rId26"/>
    <p:sldId id="317" r:id="rId27"/>
    <p:sldId id="320" r:id="rId28"/>
    <p:sldId id="535" r:id="rId29"/>
    <p:sldId id="543" r:id="rId30"/>
    <p:sldId id="557" r:id="rId31"/>
    <p:sldId id="323" r:id="rId32"/>
    <p:sldId id="544"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22EE"/>
    <a:srgbClr val="F01688"/>
    <a:srgbClr val="2F21F3"/>
    <a:srgbClr val="FEB52B"/>
    <a:srgbClr val="F01689"/>
    <a:srgbClr val="6F22E3"/>
    <a:srgbClr val="E218A3"/>
    <a:srgbClr val="BA20DB"/>
    <a:srgbClr val="6A23F1"/>
    <a:srgbClr val="2F22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ACE50D-A53D-41A5-9900-FC17D39D68B6}" v="12" dt="2023-04-28T02:44:28.91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42"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commentAuthors" Target="commen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bily Treesa Varghese" userId="d8e3554c-2f05-4950-b78f-4d8d71aca1b6" providerId="ADAL" clId="{6F1A612D-70CE-40E5-A88B-1F93A60BB22E}"/>
    <pc:docChg chg="undo redo custSel addSld delSld modSld sldOrd">
      <pc:chgData name="Ambily Treesa Varghese" userId="d8e3554c-2f05-4950-b78f-4d8d71aca1b6" providerId="ADAL" clId="{6F1A612D-70CE-40E5-A88B-1F93A60BB22E}" dt="2023-04-27T23:19:06.598" v="1600" actId="11"/>
      <pc:docMkLst>
        <pc:docMk/>
      </pc:docMkLst>
      <pc:sldChg chg="delSp add del setBg delDesignElem">
        <pc:chgData name="Ambily Treesa Varghese" userId="d8e3554c-2f05-4950-b78f-4d8d71aca1b6" providerId="ADAL" clId="{6F1A612D-70CE-40E5-A88B-1F93A60BB22E}" dt="2023-04-21T22:24:13.447" v="478" actId="47"/>
        <pc:sldMkLst>
          <pc:docMk/>
          <pc:sldMk cId="663002574" sldId="265"/>
        </pc:sldMkLst>
        <pc:spChg chg="del">
          <ac:chgData name="Ambily Treesa Varghese" userId="d8e3554c-2f05-4950-b78f-4d8d71aca1b6" providerId="ADAL" clId="{6F1A612D-70CE-40E5-A88B-1F93A60BB22E}" dt="2023-04-21T22:19:13.332" v="447"/>
          <ac:spMkLst>
            <pc:docMk/>
            <pc:sldMk cId="663002574" sldId="265"/>
            <ac:spMk id="85" creationId="{8FC9BE17-9A7B-462D-AE50-3D8777387304}"/>
          </ac:spMkLst>
        </pc:spChg>
        <pc:spChg chg="del">
          <ac:chgData name="Ambily Treesa Varghese" userId="d8e3554c-2f05-4950-b78f-4d8d71aca1b6" providerId="ADAL" clId="{6F1A612D-70CE-40E5-A88B-1F93A60BB22E}" dt="2023-04-21T22:19:13.332" v="447"/>
          <ac:spMkLst>
            <pc:docMk/>
            <pc:sldMk cId="663002574" sldId="265"/>
            <ac:spMk id="87" creationId="{3EBE8569-6AEC-4B8C-8D53-2DE337CDBA65}"/>
          </ac:spMkLst>
        </pc:spChg>
        <pc:spChg chg="del">
          <ac:chgData name="Ambily Treesa Varghese" userId="d8e3554c-2f05-4950-b78f-4d8d71aca1b6" providerId="ADAL" clId="{6F1A612D-70CE-40E5-A88B-1F93A60BB22E}" dt="2023-04-21T22:19:13.332" v="447"/>
          <ac:spMkLst>
            <pc:docMk/>
            <pc:sldMk cId="663002574" sldId="265"/>
            <ac:spMk id="89" creationId="{55D4142C-5077-457F-A6AD-3FECFDB39685}"/>
          </ac:spMkLst>
        </pc:spChg>
        <pc:spChg chg="del">
          <ac:chgData name="Ambily Treesa Varghese" userId="d8e3554c-2f05-4950-b78f-4d8d71aca1b6" providerId="ADAL" clId="{6F1A612D-70CE-40E5-A88B-1F93A60BB22E}" dt="2023-04-21T22:19:13.332" v="447"/>
          <ac:spMkLst>
            <pc:docMk/>
            <pc:sldMk cId="663002574" sldId="265"/>
            <ac:spMk id="91" creationId="{7A5F0580-5EE9-419F-96EE-B6529EF6E7D0}"/>
          </ac:spMkLst>
        </pc:spChg>
      </pc:sldChg>
      <pc:sldChg chg="addSp delSp modSp add mod setBg modClrScheme delDesignElem chgLayout">
        <pc:chgData name="Ambily Treesa Varghese" userId="d8e3554c-2f05-4950-b78f-4d8d71aca1b6" providerId="ADAL" clId="{6F1A612D-70CE-40E5-A88B-1F93A60BB22E}" dt="2023-04-22T00:49:13.305" v="1568" actId="2711"/>
        <pc:sldMkLst>
          <pc:docMk/>
          <pc:sldMk cId="3385861457" sldId="266"/>
        </pc:sldMkLst>
        <pc:spChg chg="add mod">
          <ac:chgData name="Ambily Treesa Varghese" userId="d8e3554c-2f05-4950-b78f-4d8d71aca1b6" providerId="ADAL" clId="{6F1A612D-70CE-40E5-A88B-1F93A60BB22E}" dt="2023-04-22T00:49:13.305" v="1568" actId="2711"/>
          <ac:spMkLst>
            <pc:docMk/>
            <pc:sldMk cId="3385861457" sldId="266"/>
            <ac:spMk id="2" creationId="{F767485D-8572-21C7-30B7-0C32A946865C}"/>
          </ac:spMkLst>
        </pc:spChg>
        <pc:spChg chg="mod">
          <ac:chgData name="Ambily Treesa Varghese" userId="d8e3554c-2f05-4950-b78f-4d8d71aca1b6" providerId="ADAL" clId="{6F1A612D-70CE-40E5-A88B-1F93A60BB22E}" dt="2023-04-22T00:11:48.204" v="1187" actId="14100"/>
          <ac:spMkLst>
            <pc:docMk/>
            <pc:sldMk cId="3385861457" sldId="266"/>
            <ac:spMk id="4" creationId="{16A3AD7A-2DF7-9751-9F11-51B4A712C50A}"/>
          </ac:spMkLst>
        </pc:spChg>
        <pc:spChg chg="add del mod">
          <ac:chgData name="Ambily Treesa Varghese" userId="d8e3554c-2f05-4950-b78f-4d8d71aca1b6" providerId="ADAL" clId="{6F1A612D-70CE-40E5-A88B-1F93A60BB22E}" dt="2023-04-22T00:15:56.873" v="1240" actId="21"/>
          <ac:spMkLst>
            <pc:docMk/>
            <pc:sldMk cId="3385861457" sldId="266"/>
            <ac:spMk id="5" creationId="{A9766788-69DE-4153-D773-814F93D70D06}"/>
          </ac:spMkLst>
        </pc:spChg>
        <pc:spChg chg="mod ord">
          <ac:chgData name="Ambily Treesa Varghese" userId="d8e3554c-2f05-4950-b78f-4d8d71aca1b6" providerId="ADAL" clId="{6F1A612D-70CE-40E5-A88B-1F93A60BB22E}" dt="2023-04-22T00:12:59.996" v="1195" actId="21"/>
          <ac:spMkLst>
            <pc:docMk/>
            <pc:sldMk cId="3385861457" sldId="266"/>
            <ac:spMk id="6" creationId="{1A670CE4-0764-92EC-8E01-2F60EC46341E}"/>
          </ac:spMkLst>
        </pc:spChg>
        <pc:spChg chg="add del mod">
          <ac:chgData name="Ambily Treesa Varghese" userId="d8e3554c-2f05-4950-b78f-4d8d71aca1b6" providerId="ADAL" clId="{6F1A612D-70CE-40E5-A88B-1F93A60BB22E}" dt="2023-04-21T22:58:03.035" v="846" actId="26606"/>
          <ac:spMkLst>
            <pc:docMk/>
            <pc:sldMk cId="3385861457" sldId="266"/>
            <ac:spMk id="11" creationId="{018A4022-0D9F-CBA8-5508-001C9BF77ED8}"/>
          </ac:spMkLst>
        </pc:spChg>
        <pc:spChg chg="add del mod">
          <ac:chgData name="Ambily Treesa Varghese" userId="d8e3554c-2f05-4950-b78f-4d8d71aca1b6" providerId="ADAL" clId="{6F1A612D-70CE-40E5-A88B-1F93A60BB22E}" dt="2023-04-21T22:58:03.035" v="846" actId="26606"/>
          <ac:spMkLst>
            <pc:docMk/>
            <pc:sldMk cId="3385861457" sldId="266"/>
            <ac:spMk id="13" creationId="{0DD7A478-9CF9-BDCD-2FDD-B43AF094C496}"/>
          </ac:spMkLst>
        </pc:spChg>
        <pc:spChg chg="add del mod">
          <ac:chgData name="Ambily Treesa Varghese" userId="d8e3554c-2f05-4950-b78f-4d8d71aca1b6" providerId="ADAL" clId="{6F1A612D-70CE-40E5-A88B-1F93A60BB22E}" dt="2023-04-21T22:58:10.023" v="848" actId="26606"/>
          <ac:spMkLst>
            <pc:docMk/>
            <pc:sldMk cId="3385861457" sldId="266"/>
            <ac:spMk id="15" creationId="{D8F369B0-29C8-220F-60FF-2A01FB2AAD40}"/>
          </ac:spMkLst>
        </pc:spChg>
        <pc:spChg chg="add del mod">
          <ac:chgData name="Ambily Treesa Varghese" userId="d8e3554c-2f05-4950-b78f-4d8d71aca1b6" providerId="ADAL" clId="{6F1A612D-70CE-40E5-A88B-1F93A60BB22E}" dt="2023-04-21T22:58:10.023" v="848" actId="26606"/>
          <ac:spMkLst>
            <pc:docMk/>
            <pc:sldMk cId="3385861457" sldId="266"/>
            <ac:spMk id="16" creationId="{AB7B4401-2B1F-C467-D4FC-9E90B5EB8593}"/>
          </ac:spMkLst>
        </pc:spChg>
        <pc:spChg chg="del">
          <ac:chgData name="Ambily Treesa Varghese" userId="d8e3554c-2f05-4950-b78f-4d8d71aca1b6" providerId="ADAL" clId="{6F1A612D-70CE-40E5-A88B-1F93A60BB22E}" dt="2023-04-21T22:19:13.332" v="447"/>
          <ac:spMkLst>
            <pc:docMk/>
            <pc:sldMk cId="3385861457" sldId="266"/>
            <ac:spMk id="6235" creationId="{9CE0A68D-28EF-49D9-B84B-5DAB38714976}"/>
          </ac:spMkLst>
        </pc:spChg>
        <pc:spChg chg="del">
          <ac:chgData name="Ambily Treesa Varghese" userId="d8e3554c-2f05-4950-b78f-4d8d71aca1b6" providerId="ADAL" clId="{6F1A612D-70CE-40E5-A88B-1F93A60BB22E}" dt="2023-04-21T22:19:13.332" v="447"/>
          <ac:spMkLst>
            <pc:docMk/>
            <pc:sldMk cId="3385861457" sldId="266"/>
            <ac:spMk id="6236" creationId="{1FA0C3DC-24DE-44E3-9D41-CAA5F3B20751}"/>
          </ac:spMkLst>
        </pc:spChg>
        <pc:picChg chg="mod">
          <ac:chgData name="Ambily Treesa Varghese" userId="d8e3554c-2f05-4950-b78f-4d8d71aca1b6" providerId="ADAL" clId="{6F1A612D-70CE-40E5-A88B-1F93A60BB22E}" dt="2023-04-22T00:13:45.191" v="1209" actId="14100"/>
          <ac:picMkLst>
            <pc:docMk/>
            <pc:sldMk cId="3385861457" sldId="266"/>
            <ac:picMk id="3" creationId="{764C580E-B3D0-4C29-583E-E2167B549A57}"/>
          </ac:picMkLst>
        </pc:picChg>
      </pc:sldChg>
      <pc:sldChg chg="delSp add del setBg delDesignElem">
        <pc:chgData name="Ambily Treesa Varghese" userId="d8e3554c-2f05-4950-b78f-4d8d71aca1b6" providerId="ADAL" clId="{6F1A612D-70CE-40E5-A88B-1F93A60BB22E}" dt="2023-04-21T22:50:09.275" v="798" actId="47"/>
        <pc:sldMkLst>
          <pc:docMk/>
          <pc:sldMk cId="2700615385" sldId="269"/>
        </pc:sldMkLst>
        <pc:spChg chg="del">
          <ac:chgData name="Ambily Treesa Varghese" userId="d8e3554c-2f05-4950-b78f-4d8d71aca1b6" providerId="ADAL" clId="{6F1A612D-70CE-40E5-A88B-1F93A60BB22E}" dt="2023-04-21T22:19:13.332" v="447"/>
          <ac:spMkLst>
            <pc:docMk/>
            <pc:sldMk cId="2700615385" sldId="269"/>
            <ac:spMk id="126" creationId="{9228552E-C8B1-4A80-8448-0787CE0FC704}"/>
          </ac:spMkLst>
        </pc:spChg>
      </pc:sldChg>
      <pc:sldChg chg="delSp add setBg delDesignElem">
        <pc:chgData name="Ambily Treesa Varghese" userId="d8e3554c-2f05-4950-b78f-4d8d71aca1b6" providerId="ADAL" clId="{6F1A612D-70CE-40E5-A88B-1F93A60BB22E}" dt="2023-04-21T22:19:13.332" v="447"/>
        <pc:sldMkLst>
          <pc:docMk/>
          <pc:sldMk cId="2967083413" sldId="271"/>
        </pc:sldMkLst>
        <pc:spChg chg="del">
          <ac:chgData name="Ambily Treesa Varghese" userId="d8e3554c-2f05-4950-b78f-4d8d71aca1b6" providerId="ADAL" clId="{6F1A612D-70CE-40E5-A88B-1F93A60BB22E}" dt="2023-04-21T22:19:13.332" v="447"/>
          <ac:spMkLst>
            <pc:docMk/>
            <pc:sldMk cId="2967083413" sldId="271"/>
            <ac:spMk id="488" creationId="{325166D1-1B21-4128-AC42-61745528E4D6}"/>
          </ac:spMkLst>
        </pc:spChg>
        <pc:grpChg chg="del">
          <ac:chgData name="Ambily Treesa Varghese" userId="d8e3554c-2f05-4950-b78f-4d8d71aca1b6" providerId="ADAL" clId="{6F1A612D-70CE-40E5-A88B-1F93A60BB22E}" dt="2023-04-21T22:19:13.332" v="447"/>
          <ac:grpSpMkLst>
            <pc:docMk/>
            <pc:sldMk cId="2967083413" sldId="271"/>
            <ac:grpSpMk id="490" creationId="{E6517BAC-C80F-4065-90D8-703493E0B353}"/>
          </ac:grpSpMkLst>
        </pc:grpChg>
      </pc:sldChg>
      <pc:sldChg chg="delSp add setBg delDesignElem">
        <pc:chgData name="Ambily Treesa Varghese" userId="d8e3554c-2f05-4950-b78f-4d8d71aca1b6" providerId="ADAL" clId="{6F1A612D-70CE-40E5-A88B-1F93A60BB22E}" dt="2023-04-21T22:19:13.332" v="447"/>
        <pc:sldMkLst>
          <pc:docMk/>
          <pc:sldMk cId="2767718559" sldId="272"/>
        </pc:sldMkLst>
        <pc:spChg chg="del">
          <ac:chgData name="Ambily Treesa Varghese" userId="d8e3554c-2f05-4950-b78f-4d8d71aca1b6" providerId="ADAL" clId="{6F1A612D-70CE-40E5-A88B-1F93A60BB22E}" dt="2023-04-21T22:19:13.332" v="447"/>
          <ac:spMkLst>
            <pc:docMk/>
            <pc:sldMk cId="2767718559" sldId="272"/>
            <ac:spMk id="384" creationId="{9AA72BD9-2C5A-4EDC-931F-5AA08EACA0F3}"/>
          </ac:spMkLst>
        </pc:spChg>
        <pc:spChg chg="del">
          <ac:chgData name="Ambily Treesa Varghese" userId="d8e3554c-2f05-4950-b78f-4d8d71aca1b6" providerId="ADAL" clId="{6F1A612D-70CE-40E5-A88B-1F93A60BB22E}" dt="2023-04-21T22:19:13.332" v="447"/>
          <ac:spMkLst>
            <pc:docMk/>
            <pc:sldMk cId="2767718559" sldId="272"/>
            <ac:spMk id="577" creationId="{DD3981AC-7B61-4947-BCF3-F7AA7FA385B9}"/>
          </ac:spMkLst>
        </pc:spChg>
        <pc:spChg chg="del">
          <ac:chgData name="Ambily Treesa Varghese" userId="d8e3554c-2f05-4950-b78f-4d8d71aca1b6" providerId="ADAL" clId="{6F1A612D-70CE-40E5-A88B-1F93A60BB22E}" dt="2023-04-21T22:19:13.332" v="447"/>
          <ac:spMkLst>
            <pc:docMk/>
            <pc:sldMk cId="2767718559" sldId="272"/>
            <ac:spMk id="579" creationId="{55D4142C-5077-457F-A6AD-3FECFDB39685}"/>
          </ac:spMkLst>
        </pc:spChg>
        <pc:spChg chg="del">
          <ac:chgData name="Ambily Treesa Varghese" userId="d8e3554c-2f05-4950-b78f-4d8d71aca1b6" providerId="ADAL" clId="{6F1A612D-70CE-40E5-A88B-1F93A60BB22E}" dt="2023-04-21T22:19:13.332" v="447"/>
          <ac:spMkLst>
            <pc:docMk/>
            <pc:sldMk cId="2767718559" sldId="272"/>
            <ac:spMk id="581" creationId="{7A5F0580-5EE9-419F-96EE-B6529EF6E7D0}"/>
          </ac:spMkLst>
        </pc:spChg>
      </pc:sldChg>
      <pc:sldChg chg="addSp delSp modSp add mod setBg modClrScheme delDesignElem chgLayout">
        <pc:chgData name="Ambily Treesa Varghese" userId="d8e3554c-2f05-4950-b78f-4d8d71aca1b6" providerId="ADAL" clId="{6F1A612D-70CE-40E5-A88B-1F93A60BB22E}" dt="2023-04-22T00:49:02.175" v="1567" actId="2711"/>
        <pc:sldMkLst>
          <pc:docMk/>
          <pc:sldMk cId="1972725685" sldId="285"/>
        </pc:sldMkLst>
        <pc:spChg chg="mod ord">
          <ac:chgData name="Ambily Treesa Varghese" userId="d8e3554c-2f05-4950-b78f-4d8d71aca1b6" providerId="ADAL" clId="{6F1A612D-70CE-40E5-A88B-1F93A60BB22E}" dt="2023-04-22T00:49:02.175" v="1567" actId="2711"/>
          <ac:spMkLst>
            <pc:docMk/>
            <pc:sldMk cId="1972725685" sldId="285"/>
            <ac:spMk id="2" creationId="{7D1AA715-84D2-B6E0-AFF9-C3E7988D6226}"/>
          </ac:spMkLst>
        </pc:spChg>
        <pc:spChg chg="mod">
          <ac:chgData name="Ambily Treesa Varghese" userId="d8e3554c-2f05-4950-b78f-4d8d71aca1b6" providerId="ADAL" clId="{6F1A612D-70CE-40E5-A88B-1F93A60BB22E}" dt="2023-04-22T00:20:07.798" v="1303" actId="255"/>
          <ac:spMkLst>
            <pc:docMk/>
            <pc:sldMk cId="1972725685" sldId="285"/>
            <ac:spMk id="5" creationId="{3285B288-E679-AF77-B2B6-517BE5B54EB2}"/>
          </ac:spMkLst>
        </pc:spChg>
        <pc:spChg chg="add del mod">
          <ac:chgData name="Ambily Treesa Varghese" userId="d8e3554c-2f05-4950-b78f-4d8d71aca1b6" providerId="ADAL" clId="{6F1A612D-70CE-40E5-A88B-1F93A60BB22E}" dt="2023-04-21T22:58:22.035" v="851" actId="26606"/>
          <ac:spMkLst>
            <pc:docMk/>
            <pc:sldMk cId="1972725685" sldId="285"/>
            <ac:spMk id="7" creationId="{C29859F5-07E6-51E6-2D88-66965809D55B}"/>
          </ac:spMkLst>
        </pc:spChg>
        <pc:spChg chg="add del mod">
          <ac:chgData name="Ambily Treesa Varghese" userId="d8e3554c-2f05-4950-b78f-4d8d71aca1b6" providerId="ADAL" clId="{6F1A612D-70CE-40E5-A88B-1F93A60BB22E}" dt="2023-04-21T22:58:22.035" v="851" actId="26606"/>
          <ac:spMkLst>
            <pc:docMk/>
            <pc:sldMk cId="1972725685" sldId="285"/>
            <ac:spMk id="8" creationId="{71447DED-C78F-ED3F-B6FE-A9884082A843}"/>
          </ac:spMkLst>
        </pc:spChg>
        <pc:spChg chg="add del mod">
          <ac:chgData name="Ambily Treesa Varghese" userId="d8e3554c-2f05-4950-b78f-4d8d71aca1b6" providerId="ADAL" clId="{6F1A612D-70CE-40E5-A88B-1F93A60BB22E}" dt="2023-04-21T22:57:40.405" v="841" actId="26606"/>
          <ac:spMkLst>
            <pc:docMk/>
            <pc:sldMk cId="1972725685" sldId="285"/>
            <ac:spMk id="10" creationId="{18063509-CBEC-6F1F-4160-D408B56EAFF6}"/>
          </ac:spMkLst>
        </pc:spChg>
        <pc:spChg chg="add del mod">
          <ac:chgData name="Ambily Treesa Varghese" userId="d8e3554c-2f05-4950-b78f-4d8d71aca1b6" providerId="ADAL" clId="{6F1A612D-70CE-40E5-A88B-1F93A60BB22E}" dt="2023-04-21T22:58:25.463" v="853" actId="26606"/>
          <ac:spMkLst>
            <pc:docMk/>
            <pc:sldMk cId="1972725685" sldId="285"/>
            <ac:spMk id="11" creationId="{DBD95FB4-3DD8-F923-98AF-BB4C36667AB6}"/>
          </ac:spMkLst>
        </pc:spChg>
        <pc:spChg chg="add del mod">
          <ac:chgData name="Ambily Treesa Varghese" userId="d8e3554c-2f05-4950-b78f-4d8d71aca1b6" providerId="ADAL" clId="{6F1A612D-70CE-40E5-A88B-1F93A60BB22E}" dt="2023-04-21T22:57:40.405" v="841" actId="26606"/>
          <ac:spMkLst>
            <pc:docMk/>
            <pc:sldMk cId="1972725685" sldId="285"/>
            <ac:spMk id="12" creationId="{64F9863D-63E8-35B9-86BE-FD17F83B6F46}"/>
          </ac:spMkLst>
        </pc:spChg>
        <pc:spChg chg="add del mod">
          <ac:chgData name="Ambily Treesa Varghese" userId="d8e3554c-2f05-4950-b78f-4d8d71aca1b6" providerId="ADAL" clId="{6F1A612D-70CE-40E5-A88B-1F93A60BB22E}" dt="2023-04-21T22:58:25.463" v="853" actId="26606"/>
          <ac:spMkLst>
            <pc:docMk/>
            <pc:sldMk cId="1972725685" sldId="285"/>
            <ac:spMk id="13" creationId="{F6BBFE01-5984-24F8-61C9-AB43EE683C5A}"/>
          </ac:spMkLst>
        </pc:spChg>
        <pc:spChg chg="add del mod">
          <ac:chgData name="Ambily Treesa Varghese" userId="d8e3554c-2f05-4950-b78f-4d8d71aca1b6" providerId="ADAL" clId="{6F1A612D-70CE-40E5-A88B-1F93A60BB22E}" dt="2023-04-21T22:57:42.052" v="843" actId="26606"/>
          <ac:spMkLst>
            <pc:docMk/>
            <pc:sldMk cId="1972725685" sldId="285"/>
            <ac:spMk id="14" creationId="{15A1EA0F-7BAD-DAC6-6536-AC9E97A73564}"/>
          </ac:spMkLst>
        </pc:spChg>
        <pc:spChg chg="add del mod">
          <ac:chgData name="Ambily Treesa Varghese" userId="d8e3554c-2f05-4950-b78f-4d8d71aca1b6" providerId="ADAL" clId="{6F1A612D-70CE-40E5-A88B-1F93A60BB22E}" dt="2023-04-21T22:57:42.052" v="843" actId="26606"/>
          <ac:spMkLst>
            <pc:docMk/>
            <pc:sldMk cId="1972725685" sldId="285"/>
            <ac:spMk id="15" creationId="{68609481-4CA8-D4C3-1652-53405C3E1520}"/>
          </ac:spMkLst>
        </pc:spChg>
        <pc:spChg chg="add del mod">
          <ac:chgData name="Ambily Treesa Varghese" userId="d8e3554c-2f05-4950-b78f-4d8d71aca1b6" providerId="ADAL" clId="{6F1A612D-70CE-40E5-A88B-1F93A60BB22E}" dt="2023-04-21T22:58:27.598" v="855" actId="26606"/>
          <ac:spMkLst>
            <pc:docMk/>
            <pc:sldMk cId="1972725685" sldId="285"/>
            <ac:spMk id="16" creationId="{B366D791-64FE-4374-4E7F-2489C96CF27A}"/>
          </ac:spMkLst>
        </pc:spChg>
        <pc:spChg chg="add del mod">
          <ac:chgData name="Ambily Treesa Varghese" userId="d8e3554c-2f05-4950-b78f-4d8d71aca1b6" providerId="ADAL" clId="{6F1A612D-70CE-40E5-A88B-1F93A60BB22E}" dt="2023-04-21T22:58:10.519" v="849" actId="26606"/>
          <ac:spMkLst>
            <pc:docMk/>
            <pc:sldMk cId="1972725685" sldId="285"/>
            <ac:spMk id="17" creationId="{18063509-CBEC-6F1F-4160-D408B56EAFF6}"/>
          </ac:spMkLst>
        </pc:spChg>
        <pc:spChg chg="add del mod">
          <ac:chgData name="Ambily Treesa Varghese" userId="d8e3554c-2f05-4950-b78f-4d8d71aca1b6" providerId="ADAL" clId="{6F1A612D-70CE-40E5-A88B-1F93A60BB22E}" dt="2023-04-21T22:58:10.519" v="849" actId="26606"/>
          <ac:spMkLst>
            <pc:docMk/>
            <pc:sldMk cId="1972725685" sldId="285"/>
            <ac:spMk id="18" creationId="{64F9863D-63E8-35B9-86BE-FD17F83B6F46}"/>
          </ac:spMkLst>
        </pc:spChg>
        <pc:spChg chg="add del mod">
          <ac:chgData name="Ambily Treesa Varghese" userId="d8e3554c-2f05-4950-b78f-4d8d71aca1b6" providerId="ADAL" clId="{6F1A612D-70CE-40E5-A88B-1F93A60BB22E}" dt="2023-04-21T22:58:27.598" v="855" actId="26606"/>
          <ac:spMkLst>
            <pc:docMk/>
            <pc:sldMk cId="1972725685" sldId="285"/>
            <ac:spMk id="19" creationId="{338732D5-CA23-978D-C920-2DADCB1ED8AE}"/>
          </ac:spMkLst>
        </pc:spChg>
        <pc:spChg chg="add del mod">
          <ac:chgData name="Ambily Treesa Varghese" userId="d8e3554c-2f05-4950-b78f-4d8d71aca1b6" providerId="ADAL" clId="{6F1A612D-70CE-40E5-A88B-1F93A60BB22E}" dt="2023-04-21T22:58:29.917" v="857" actId="26606"/>
          <ac:spMkLst>
            <pc:docMk/>
            <pc:sldMk cId="1972725685" sldId="285"/>
            <ac:spMk id="21" creationId="{C29859F5-07E6-51E6-2D88-66965809D55B}"/>
          </ac:spMkLst>
        </pc:spChg>
        <pc:spChg chg="add del mod">
          <ac:chgData name="Ambily Treesa Varghese" userId="d8e3554c-2f05-4950-b78f-4d8d71aca1b6" providerId="ADAL" clId="{6F1A612D-70CE-40E5-A88B-1F93A60BB22E}" dt="2023-04-21T22:58:29.917" v="857" actId="26606"/>
          <ac:spMkLst>
            <pc:docMk/>
            <pc:sldMk cId="1972725685" sldId="285"/>
            <ac:spMk id="22" creationId="{71447DED-C78F-ED3F-B6FE-A9884082A843}"/>
          </ac:spMkLst>
        </pc:spChg>
        <pc:spChg chg="add del mod">
          <ac:chgData name="Ambily Treesa Varghese" userId="d8e3554c-2f05-4950-b78f-4d8d71aca1b6" providerId="ADAL" clId="{6F1A612D-70CE-40E5-A88B-1F93A60BB22E}" dt="2023-04-21T22:58:32.411" v="859" actId="26606"/>
          <ac:spMkLst>
            <pc:docMk/>
            <pc:sldMk cId="1972725685" sldId="285"/>
            <ac:spMk id="24" creationId="{DBD95FB4-3DD8-F923-98AF-BB4C36667AB6}"/>
          </ac:spMkLst>
        </pc:spChg>
        <pc:spChg chg="add del mod">
          <ac:chgData name="Ambily Treesa Varghese" userId="d8e3554c-2f05-4950-b78f-4d8d71aca1b6" providerId="ADAL" clId="{6F1A612D-70CE-40E5-A88B-1F93A60BB22E}" dt="2023-04-21T22:58:32.411" v="859" actId="26606"/>
          <ac:spMkLst>
            <pc:docMk/>
            <pc:sldMk cId="1972725685" sldId="285"/>
            <ac:spMk id="25" creationId="{F6BBFE01-5984-24F8-61C9-AB43EE683C5A}"/>
          </ac:spMkLst>
        </pc:spChg>
        <pc:spChg chg="add del mod">
          <ac:chgData name="Ambily Treesa Varghese" userId="d8e3554c-2f05-4950-b78f-4d8d71aca1b6" providerId="ADAL" clId="{6F1A612D-70CE-40E5-A88B-1F93A60BB22E}" dt="2023-04-22T00:11:19.525" v="1183" actId="478"/>
          <ac:spMkLst>
            <pc:docMk/>
            <pc:sldMk cId="1972725685" sldId="285"/>
            <ac:spMk id="27" creationId="{C29859F5-07E6-51E6-2D88-66965809D55B}"/>
          </ac:spMkLst>
        </pc:spChg>
        <pc:spChg chg="add mod">
          <ac:chgData name="Ambily Treesa Varghese" userId="d8e3554c-2f05-4950-b78f-4d8d71aca1b6" providerId="ADAL" clId="{6F1A612D-70CE-40E5-A88B-1F93A60BB22E}" dt="2023-04-21T22:58:32.411" v="860" actId="26606"/>
          <ac:spMkLst>
            <pc:docMk/>
            <pc:sldMk cId="1972725685" sldId="285"/>
            <ac:spMk id="28" creationId="{71447DED-C78F-ED3F-B6FE-A9884082A843}"/>
          </ac:spMkLst>
        </pc:spChg>
        <pc:spChg chg="del">
          <ac:chgData name="Ambily Treesa Varghese" userId="d8e3554c-2f05-4950-b78f-4d8d71aca1b6" providerId="ADAL" clId="{6F1A612D-70CE-40E5-A88B-1F93A60BB22E}" dt="2023-04-21T22:19:13.332" v="447"/>
          <ac:spMkLst>
            <pc:docMk/>
            <pc:sldMk cId="1972725685" sldId="285"/>
            <ac:spMk id="1060" creationId="{2B97F24A-32CE-4C1C-A50D-3016B394DCFB}"/>
          </ac:spMkLst>
        </pc:spChg>
        <pc:spChg chg="del">
          <ac:chgData name="Ambily Treesa Varghese" userId="d8e3554c-2f05-4950-b78f-4d8d71aca1b6" providerId="ADAL" clId="{6F1A612D-70CE-40E5-A88B-1F93A60BB22E}" dt="2023-04-21T22:19:13.332" v="447"/>
          <ac:spMkLst>
            <pc:docMk/>
            <pc:sldMk cId="1972725685" sldId="285"/>
            <ac:spMk id="1061" creationId="{CD8B4F24-440B-49E9-B85D-733523DC064B}"/>
          </ac:spMkLst>
        </pc:spChg>
        <pc:picChg chg="mod">
          <ac:chgData name="Ambily Treesa Varghese" userId="d8e3554c-2f05-4950-b78f-4d8d71aca1b6" providerId="ADAL" clId="{6F1A612D-70CE-40E5-A88B-1F93A60BB22E}" dt="2023-04-22T00:11:08.160" v="1181" actId="14100"/>
          <ac:picMkLst>
            <pc:docMk/>
            <pc:sldMk cId="1972725685" sldId="285"/>
            <ac:picMk id="3" creationId="{64F2019A-3CA2-F0D7-69D8-E1CA1BFC81DC}"/>
          </ac:picMkLst>
        </pc:picChg>
        <pc:picChg chg="mod">
          <ac:chgData name="Ambily Treesa Varghese" userId="d8e3554c-2f05-4950-b78f-4d8d71aca1b6" providerId="ADAL" clId="{6F1A612D-70CE-40E5-A88B-1F93A60BB22E}" dt="2023-04-21T22:58:32.411" v="860" actId="26606"/>
          <ac:picMkLst>
            <pc:docMk/>
            <pc:sldMk cId="1972725685" sldId="285"/>
            <ac:picMk id="4" creationId="{3EA7C781-27FE-65DD-8EE6-96F6C283261E}"/>
          </ac:picMkLst>
        </pc:picChg>
      </pc:sldChg>
      <pc:sldChg chg="delSp add setBg delDesignElem">
        <pc:chgData name="Ambily Treesa Varghese" userId="d8e3554c-2f05-4950-b78f-4d8d71aca1b6" providerId="ADAL" clId="{6F1A612D-70CE-40E5-A88B-1F93A60BB22E}" dt="2023-04-21T22:19:13.332" v="447"/>
        <pc:sldMkLst>
          <pc:docMk/>
          <pc:sldMk cId="611181941" sldId="286"/>
        </pc:sldMkLst>
        <pc:spChg chg="del">
          <ac:chgData name="Ambily Treesa Varghese" userId="d8e3554c-2f05-4950-b78f-4d8d71aca1b6" providerId="ADAL" clId="{6F1A612D-70CE-40E5-A88B-1F93A60BB22E}" dt="2023-04-21T22:19:13.332" v="447"/>
          <ac:spMkLst>
            <pc:docMk/>
            <pc:sldMk cId="611181941" sldId="286"/>
            <ac:spMk id="500" creationId="{743AA782-23D1-4521-8CAD-47662984AA08}"/>
          </ac:spMkLst>
        </pc:spChg>
        <pc:spChg chg="del">
          <ac:chgData name="Ambily Treesa Varghese" userId="d8e3554c-2f05-4950-b78f-4d8d71aca1b6" providerId="ADAL" clId="{6F1A612D-70CE-40E5-A88B-1F93A60BB22E}" dt="2023-04-21T22:19:13.332" v="447"/>
          <ac:spMkLst>
            <pc:docMk/>
            <pc:sldMk cId="611181941" sldId="286"/>
            <ac:spMk id="501" creationId="{71877DBC-BB60-40F0-AC93-2ACDBAAE60CE}"/>
          </ac:spMkLst>
        </pc:spChg>
      </pc:sldChg>
      <pc:sldChg chg="addSp delSp modSp add mod setBg modClrScheme delDesignElem chgLayout">
        <pc:chgData name="Ambily Treesa Varghese" userId="d8e3554c-2f05-4950-b78f-4d8d71aca1b6" providerId="ADAL" clId="{6F1A612D-70CE-40E5-A88B-1F93A60BB22E}" dt="2023-04-22T00:48:23.161" v="1564" actId="2711"/>
        <pc:sldMkLst>
          <pc:docMk/>
          <pc:sldMk cId="1471891115" sldId="289"/>
        </pc:sldMkLst>
        <pc:spChg chg="mod">
          <ac:chgData name="Ambily Treesa Varghese" userId="d8e3554c-2f05-4950-b78f-4d8d71aca1b6" providerId="ADAL" clId="{6F1A612D-70CE-40E5-A88B-1F93A60BB22E}" dt="2023-04-22T00:06:03.211" v="1109" actId="255"/>
          <ac:spMkLst>
            <pc:docMk/>
            <pc:sldMk cId="1471891115" sldId="289"/>
            <ac:spMk id="2" creationId="{536AB643-1458-D6A5-054A-8061F39D1EC6}"/>
          </ac:spMkLst>
        </pc:spChg>
        <pc:spChg chg="mod ord">
          <ac:chgData name="Ambily Treesa Varghese" userId="d8e3554c-2f05-4950-b78f-4d8d71aca1b6" providerId="ADAL" clId="{6F1A612D-70CE-40E5-A88B-1F93A60BB22E}" dt="2023-04-22T00:48:23.161" v="1564" actId="2711"/>
          <ac:spMkLst>
            <pc:docMk/>
            <pc:sldMk cId="1471891115" sldId="289"/>
            <ac:spMk id="5" creationId="{026B2427-AE22-F846-C495-F75A5FD1C85A}"/>
          </ac:spMkLst>
        </pc:spChg>
        <pc:spChg chg="add del mod">
          <ac:chgData name="Ambily Treesa Varghese" userId="d8e3554c-2f05-4950-b78f-4d8d71aca1b6" providerId="ADAL" clId="{6F1A612D-70CE-40E5-A88B-1F93A60BB22E}" dt="2023-04-22T00:06:47.408" v="1121" actId="478"/>
          <ac:spMkLst>
            <pc:docMk/>
            <pc:sldMk cId="1471891115" sldId="289"/>
            <ac:spMk id="10" creationId="{38A57D96-9E48-9D46-9B60-AC3C95D54582}"/>
          </ac:spMkLst>
        </pc:spChg>
        <pc:spChg chg="add mod">
          <ac:chgData name="Ambily Treesa Varghese" userId="d8e3554c-2f05-4950-b78f-4d8d71aca1b6" providerId="ADAL" clId="{6F1A612D-70CE-40E5-A88B-1F93A60BB22E}" dt="2023-04-21T22:56:53.674" v="837" actId="26606"/>
          <ac:spMkLst>
            <pc:docMk/>
            <pc:sldMk cId="1471891115" sldId="289"/>
            <ac:spMk id="12" creationId="{C7597E26-424E-EFB7-C83C-8E3D8D272136}"/>
          </ac:spMkLst>
        </pc:spChg>
        <pc:spChg chg="del">
          <ac:chgData name="Ambily Treesa Varghese" userId="d8e3554c-2f05-4950-b78f-4d8d71aca1b6" providerId="ADAL" clId="{6F1A612D-70CE-40E5-A88B-1F93A60BB22E}" dt="2023-04-21T22:19:13.332" v="447"/>
          <ac:spMkLst>
            <pc:docMk/>
            <pc:sldMk cId="1471891115" sldId="289"/>
            <ac:spMk id="129" creationId="{E8A8EAB8-D2FF-444D-B34B-7D32F106AD0E}"/>
          </ac:spMkLst>
        </pc:spChg>
        <pc:picChg chg="mod">
          <ac:chgData name="Ambily Treesa Varghese" userId="d8e3554c-2f05-4950-b78f-4d8d71aca1b6" providerId="ADAL" clId="{6F1A612D-70CE-40E5-A88B-1F93A60BB22E}" dt="2023-04-21T22:56:53.674" v="837" actId="26606"/>
          <ac:picMkLst>
            <pc:docMk/>
            <pc:sldMk cId="1471891115" sldId="289"/>
            <ac:picMk id="3" creationId="{20F12BF9-29C2-E904-247B-CBFBD957269A}"/>
          </ac:picMkLst>
        </pc:picChg>
        <pc:cxnChg chg="del">
          <ac:chgData name="Ambily Treesa Varghese" userId="d8e3554c-2f05-4950-b78f-4d8d71aca1b6" providerId="ADAL" clId="{6F1A612D-70CE-40E5-A88B-1F93A60BB22E}" dt="2023-04-21T22:19:13.332" v="447"/>
          <ac:cxnSpMkLst>
            <pc:docMk/>
            <pc:sldMk cId="1471891115" sldId="289"/>
            <ac:cxnSpMk id="130" creationId="{EEA38897-7BA3-4408-8083-3235339C4A60}"/>
          </ac:cxnSpMkLst>
        </pc:cxnChg>
        <pc:cxnChg chg="del">
          <ac:chgData name="Ambily Treesa Varghese" userId="d8e3554c-2f05-4950-b78f-4d8d71aca1b6" providerId="ADAL" clId="{6F1A612D-70CE-40E5-A88B-1F93A60BB22E}" dt="2023-04-21T22:19:13.332" v="447"/>
          <ac:cxnSpMkLst>
            <pc:docMk/>
            <pc:sldMk cId="1471891115" sldId="289"/>
            <ac:cxnSpMk id="131" creationId="{F11AD06B-AB20-4097-8606-5DA00DBACE88}"/>
          </ac:cxnSpMkLst>
        </pc:cxnChg>
      </pc:sldChg>
      <pc:sldChg chg="addSp delSp modSp add mod setBg modClrScheme delDesignElem chgLayout">
        <pc:chgData name="Ambily Treesa Varghese" userId="d8e3554c-2f05-4950-b78f-4d8d71aca1b6" providerId="ADAL" clId="{6F1A612D-70CE-40E5-A88B-1F93A60BB22E}" dt="2023-04-22T00:48:54.087" v="1566" actId="2711"/>
        <pc:sldMkLst>
          <pc:docMk/>
          <pc:sldMk cId="952034732" sldId="290"/>
        </pc:sldMkLst>
        <pc:spChg chg="mod">
          <ac:chgData name="Ambily Treesa Varghese" userId="d8e3554c-2f05-4950-b78f-4d8d71aca1b6" providerId="ADAL" clId="{6F1A612D-70CE-40E5-A88B-1F93A60BB22E}" dt="2023-04-22T00:48:54.087" v="1566" actId="2711"/>
          <ac:spMkLst>
            <pc:docMk/>
            <pc:sldMk cId="952034732" sldId="290"/>
            <ac:spMk id="2" creationId="{30BF6084-0C94-D71E-7A90-ACC325A053D8}"/>
          </ac:spMkLst>
        </pc:spChg>
        <pc:spChg chg="mod">
          <ac:chgData name="Ambily Treesa Varghese" userId="d8e3554c-2f05-4950-b78f-4d8d71aca1b6" providerId="ADAL" clId="{6F1A612D-70CE-40E5-A88B-1F93A60BB22E}" dt="2023-04-22T00:10:09.904" v="1158" actId="1076"/>
          <ac:spMkLst>
            <pc:docMk/>
            <pc:sldMk cId="952034732" sldId="290"/>
            <ac:spMk id="6" creationId="{7CC6C05C-E79B-DE85-3B94-9A7C93AFA7E4}"/>
          </ac:spMkLst>
        </pc:spChg>
        <pc:spChg chg="add del mod">
          <ac:chgData name="Ambily Treesa Varghese" userId="d8e3554c-2f05-4950-b78f-4d8d71aca1b6" providerId="ADAL" clId="{6F1A612D-70CE-40E5-A88B-1F93A60BB22E}" dt="2023-04-22T00:10:16.917" v="1159" actId="478"/>
          <ac:spMkLst>
            <pc:docMk/>
            <pc:sldMk cId="952034732" sldId="290"/>
            <ac:spMk id="493" creationId="{48F0829A-A591-56A2-7E34-2DD9D887000F}"/>
          </ac:spMkLst>
        </pc:spChg>
        <pc:spChg chg="add mod">
          <ac:chgData name="Ambily Treesa Varghese" userId="d8e3554c-2f05-4950-b78f-4d8d71aca1b6" providerId="ADAL" clId="{6F1A612D-70CE-40E5-A88B-1F93A60BB22E}" dt="2023-04-21T22:57:32.795" v="839" actId="26606"/>
          <ac:spMkLst>
            <pc:docMk/>
            <pc:sldMk cId="952034732" sldId="290"/>
            <ac:spMk id="495" creationId="{47680FD3-2B75-0ED1-03D8-7E246D3FA5BC}"/>
          </ac:spMkLst>
        </pc:spChg>
        <pc:spChg chg="del">
          <ac:chgData name="Ambily Treesa Varghese" userId="d8e3554c-2f05-4950-b78f-4d8d71aca1b6" providerId="ADAL" clId="{6F1A612D-70CE-40E5-A88B-1F93A60BB22E}" dt="2023-04-21T22:19:13.332" v="447"/>
          <ac:spMkLst>
            <pc:docMk/>
            <pc:sldMk cId="952034732" sldId="290"/>
            <ac:spMk id="509" creationId="{E8A8EAB8-D2FF-444D-B34B-7D32F106AD0E}"/>
          </ac:spMkLst>
        </pc:spChg>
        <pc:picChg chg="mod ord">
          <ac:chgData name="Ambily Treesa Varghese" userId="d8e3554c-2f05-4950-b78f-4d8d71aca1b6" providerId="ADAL" clId="{6F1A612D-70CE-40E5-A88B-1F93A60BB22E}" dt="2023-04-21T22:57:32.795" v="839" actId="26606"/>
          <ac:picMkLst>
            <pc:docMk/>
            <pc:sldMk cId="952034732" sldId="290"/>
            <ac:picMk id="3" creationId="{216D7B2E-9C49-1A1F-874A-21507C4B14A9}"/>
          </ac:picMkLst>
        </pc:picChg>
        <pc:picChg chg="mod">
          <ac:chgData name="Ambily Treesa Varghese" userId="d8e3554c-2f05-4950-b78f-4d8d71aca1b6" providerId="ADAL" clId="{6F1A612D-70CE-40E5-A88B-1F93A60BB22E}" dt="2023-04-22T00:10:05" v="1157" actId="14100"/>
          <ac:picMkLst>
            <pc:docMk/>
            <pc:sldMk cId="952034732" sldId="290"/>
            <ac:picMk id="4" creationId="{5FC64C60-0326-599A-9C93-F68591323A7D}"/>
          </ac:picMkLst>
        </pc:picChg>
        <pc:cxnChg chg="del">
          <ac:chgData name="Ambily Treesa Varghese" userId="d8e3554c-2f05-4950-b78f-4d8d71aca1b6" providerId="ADAL" clId="{6F1A612D-70CE-40E5-A88B-1F93A60BB22E}" dt="2023-04-21T22:19:13.332" v="447"/>
          <ac:cxnSpMkLst>
            <pc:docMk/>
            <pc:sldMk cId="952034732" sldId="290"/>
            <ac:cxnSpMk id="508" creationId="{EEA38897-7BA3-4408-8083-3235339C4A60}"/>
          </ac:cxnSpMkLst>
        </pc:cxnChg>
        <pc:cxnChg chg="del">
          <ac:chgData name="Ambily Treesa Varghese" userId="d8e3554c-2f05-4950-b78f-4d8d71aca1b6" providerId="ADAL" clId="{6F1A612D-70CE-40E5-A88B-1F93A60BB22E}" dt="2023-04-21T22:19:13.332" v="447"/>
          <ac:cxnSpMkLst>
            <pc:docMk/>
            <pc:sldMk cId="952034732" sldId="290"/>
            <ac:cxnSpMk id="510" creationId="{F11AD06B-AB20-4097-8606-5DA00DBACE88}"/>
          </ac:cxnSpMkLst>
        </pc:cxnChg>
      </pc:sldChg>
      <pc:sldChg chg="addSp delSp modSp add mod setBg delDesignElem">
        <pc:chgData name="Ambily Treesa Varghese" userId="d8e3554c-2f05-4950-b78f-4d8d71aca1b6" providerId="ADAL" clId="{6F1A612D-70CE-40E5-A88B-1F93A60BB22E}" dt="2023-04-23T22:35:54.154" v="1599" actId="14100"/>
        <pc:sldMkLst>
          <pc:docMk/>
          <pc:sldMk cId="3060544844" sldId="291"/>
        </pc:sldMkLst>
        <pc:spChg chg="del mod">
          <ac:chgData name="Ambily Treesa Varghese" userId="d8e3554c-2f05-4950-b78f-4d8d71aca1b6" providerId="ADAL" clId="{6F1A612D-70CE-40E5-A88B-1F93A60BB22E}" dt="2023-04-22T00:16:21.797" v="1245" actId="478"/>
          <ac:spMkLst>
            <pc:docMk/>
            <pc:sldMk cId="3060544844" sldId="291"/>
            <ac:spMk id="3" creationId="{46A68D90-208F-6092-1FE2-5D4DF64EC281}"/>
          </ac:spMkLst>
        </pc:spChg>
        <pc:spChg chg="mod">
          <ac:chgData name="Ambily Treesa Varghese" userId="d8e3554c-2f05-4950-b78f-4d8d71aca1b6" providerId="ADAL" clId="{6F1A612D-70CE-40E5-A88B-1F93A60BB22E}" dt="2023-04-22T00:15:07.400" v="1232" actId="255"/>
          <ac:spMkLst>
            <pc:docMk/>
            <pc:sldMk cId="3060544844" sldId="291"/>
            <ac:spMk id="5" creationId="{3285B288-E679-AF77-B2B6-517BE5B54EB2}"/>
          </ac:spMkLst>
        </pc:spChg>
        <pc:spChg chg="add mod">
          <ac:chgData name="Ambily Treesa Varghese" userId="d8e3554c-2f05-4950-b78f-4d8d71aca1b6" providerId="ADAL" clId="{6F1A612D-70CE-40E5-A88B-1F93A60BB22E}" dt="2023-04-23T22:35:54.154" v="1599" actId="14100"/>
          <ac:spMkLst>
            <pc:docMk/>
            <pc:sldMk cId="3060544844" sldId="291"/>
            <ac:spMk id="6" creationId="{CA1291A7-8736-2E62-89D1-7BB449392323}"/>
          </ac:spMkLst>
        </pc:spChg>
        <pc:spChg chg="del">
          <ac:chgData name="Ambily Treesa Varghese" userId="d8e3554c-2f05-4950-b78f-4d8d71aca1b6" providerId="ADAL" clId="{6F1A612D-70CE-40E5-A88B-1F93A60BB22E}" dt="2023-04-21T22:19:13.332" v="447"/>
          <ac:spMkLst>
            <pc:docMk/>
            <pc:sldMk cId="3060544844" sldId="291"/>
            <ac:spMk id="6235" creationId="{9CE0A68D-28EF-49D9-B84B-5DAB38714976}"/>
          </ac:spMkLst>
        </pc:spChg>
        <pc:spChg chg="del">
          <ac:chgData name="Ambily Treesa Varghese" userId="d8e3554c-2f05-4950-b78f-4d8d71aca1b6" providerId="ADAL" clId="{6F1A612D-70CE-40E5-A88B-1F93A60BB22E}" dt="2023-04-21T22:19:13.332" v="447"/>
          <ac:spMkLst>
            <pc:docMk/>
            <pc:sldMk cId="3060544844" sldId="291"/>
            <ac:spMk id="6236" creationId="{1FA0C3DC-24DE-44E3-9D41-CAA5F3B20751}"/>
          </ac:spMkLst>
        </pc:spChg>
      </pc:sldChg>
      <pc:sldChg chg="addSp delSp modSp add mod setBg modClrScheme delDesignElem chgLayout">
        <pc:chgData name="Ambily Treesa Varghese" userId="d8e3554c-2f05-4950-b78f-4d8d71aca1b6" providerId="ADAL" clId="{6F1A612D-70CE-40E5-A88B-1F93A60BB22E}" dt="2023-04-23T22:35:28.587" v="1597" actId="14100"/>
        <pc:sldMkLst>
          <pc:docMk/>
          <pc:sldMk cId="24705877" sldId="292"/>
        </pc:sldMkLst>
        <pc:spChg chg="mod">
          <ac:chgData name="Ambily Treesa Varghese" userId="d8e3554c-2f05-4950-b78f-4d8d71aca1b6" providerId="ADAL" clId="{6F1A612D-70CE-40E5-A88B-1F93A60BB22E}" dt="2023-04-22T00:07:50.729" v="1131" actId="1076"/>
          <ac:spMkLst>
            <pc:docMk/>
            <pc:sldMk cId="24705877" sldId="292"/>
            <ac:spMk id="2" creationId="{7EB7C8C6-A994-E84D-5382-BD91100694EA}"/>
          </ac:spMkLst>
        </pc:spChg>
        <pc:spChg chg="mod">
          <ac:chgData name="Ambily Treesa Varghese" userId="d8e3554c-2f05-4950-b78f-4d8d71aca1b6" providerId="ADAL" clId="{6F1A612D-70CE-40E5-A88B-1F93A60BB22E}" dt="2023-04-23T22:35:28.587" v="1597" actId="14100"/>
          <ac:spMkLst>
            <pc:docMk/>
            <pc:sldMk cId="24705877" sldId="292"/>
            <ac:spMk id="8" creationId="{7D48A542-EA65-8BD9-799C-FA643A210016}"/>
          </ac:spMkLst>
        </pc:spChg>
        <pc:spChg chg="del">
          <ac:chgData name="Ambily Treesa Varghese" userId="d8e3554c-2f05-4950-b78f-4d8d71aca1b6" providerId="ADAL" clId="{6F1A612D-70CE-40E5-A88B-1F93A60BB22E}" dt="2023-04-21T22:19:13.332" v="447"/>
          <ac:spMkLst>
            <pc:docMk/>
            <pc:sldMk cId="24705877" sldId="292"/>
            <ac:spMk id="524" creationId="{7B831B6F-405A-4B47-B9BB-5CA88F285844}"/>
          </ac:spMkLst>
        </pc:spChg>
        <pc:spChg chg="del">
          <ac:chgData name="Ambily Treesa Varghese" userId="d8e3554c-2f05-4950-b78f-4d8d71aca1b6" providerId="ADAL" clId="{6F1A612D-70CE-40E5-A88B-1F93A60BB22E}" dt="2023-04-21T22:19:13.332" v="447"/>
          <ac:spMkLst>
            <pc:docMk/>
            <pc:sldMk cId="24705877" sldId="292"/>
            <ac:spMk id="525" creationId="{953EE71A-6488-4203-A7C4-77102FD0DCCA}"/>
          </ac:spMkLst>
        </pc:spChg>
        <pc:spChg chg="add del mod">
          <ac:chgData name="Ambily Treesa Varghese" userId="d8e3554c-2f05-4950-b78f-4d8d71aca1b6" providerId="ADAL" clId="{6F1A612D-70CE-40E5-A88B-1F93A60BB22E}" dt="2023-04-22T00:06:52.387" v="1122" actId="478"/>
          <ac:spMkLst>
            <pc:docMk/>
            <pc:sldMk cId="24705877" sldId="292"/>
            <ac:spMk id="1031" creationId="{BADBDF7B-D655-251B-C70E-B7B3883DEFC8}"/>
          </ac:spMkLst>
        </pc:spChg>
        <pc:spChg chg="add mod">
          <ac:chgData name="Ambily Treesa Varghese" userId="d8e3554c-2f05-4950-b78f-4d8d71aca1b6" providerId="ADAL" clId="{6F1A612D-70CE-40E5-A88B-1F93A60BB22E}" dt="2023-04-21T23:16:42.981" v="942" actId="26606"/>
          <ac:spMkLst>
            <pc:docMk/>
            <pc:sldMk cId="24705877" sldId="292"/>
            <ac:spMk id="1033" creationId="{2BC10EA2-FF9D-74DE-E2A1-BBE1190EAF7C}"/>
          </ac:spMkLst>
        </pc:spChg>
        <pc:spChg chg="add del mod">
          <ac:chgData name="Ambily Treesa Varghese" userId="d8e3554c-2f05-4950-b78f-4d8d71aca1b6" providerId="ADAL" clId="{6F1A612D-70CE-40E5-A88B-1F93A60BB22E}" dt="2023-04-21T23:16:42.981" v="942" actId="26606"/>
          <ac:spMkLst>
            <pc:docMk/>
            <pc:sldMk cId="24705877" sldId="292"/>
            <ac:spMk id="1038" creationId="{90733192-7330-F1B2-681C-D4C124AC9DC9}"/>
          </ac:spMkLst>
        </pc:spChg>
        <pc:picChg chg="mod ord">
          <ac:chgData name="Ambily Treesa Varghese" userId="d8e3554c-2f05-4950-b78f-4d8d71aca1b6" providerId="ADAL" clId="{6F1A612D-70CE-40E5-A88B-1F93A60BB22E}" dt="2023-04-22T00:08:14.349" v="1136" actId="14100"/>
          <ac:picMkLst>
            <pc:docMk/>
            <pc:sldMk cId="24705877" sldId="292"/>
            <ac:picMk id="5" creationId="{EA3D3CA8-873C-C94C-B431-828C09D29FC8}"/>
          </ac:picMkLst>
        </pc:picChg>
        <pc:picChg chg="del mod ord">
          <ac:chgData name="Ambily Treesa Varghese" userId="d8e3554c-2f05-4950-b78f-4d8d71aca1b6" providerId="ADAL" clId="{6F1A612D-70CE-40E5-A88B-1F93A60BB22E}" dt="2023-04-21T23:17:00.983" v="945" actId="478"/>
          <ac:picMkLst>
            <pc:docMk/>
            <pc:sldMk cId="24705877" sldId="292"/>
            <ac:picMk id="6" creationId="{74016FEE-0302-847D-0018-1B127F17F1FE}"/>
          </ac:picMkLst>
        </pc:picChg>
        <pc:picChg chg="mod ord">
          <ac:chgData name="Ambily Treesa Varghese" userId="d8e3554c-2f05-4950-b78f-4d8d71aca1b6" providerId="ADAL" clId="{6F1A612D-70CE-40E5-A88B-1F93A60BB22E}" dt="2023-04-21T22:57:09.782" v="838" actId="26606"/>
          <ac:picMkLst>
            <pc:docMk/>
            <pc:sldMk cId="24705877" sldId="292"/>
            <ac:picMk id="1026" creationId="{1EDF12DE-E185-E222-EBEF-205456B46CC1}"/>
          </ac:picMkLst>
        </pc:picChg>
      </pc:sldChg>
      <pc:sldChg chg="addSp delSp modSp add mod setBg modClrScheme delDesignElem chgLayout">
        <pc:chgData name="Ambily Treesa Varghese" userId="d8e3554c-2f05-4950-b78f-4d8d71aca1b6" providerId="ADAL" clId="{6F1A612D-70CE-40E5-A88B-1F93A60BB22E}" dt="2023-04-23T22:35:41.398" v="1598" actId="14100"/>
        <pc:sldMkLst>
          <pc:docMk/>
          <pc:sldMk cId="2409566928" sldId="295"/>
        </pc:sldMkLst>
        <pc:spChg chg="mod ord">
          <ac:chgData name="Ambily Treesa Varghese" userId="d8e3554c-2f05-4950-b78f-4d8d71aca1b6" providerId="ADAL" clId="{6F1A612D-70CE-40E5-A88B-1F93A60BB22E}" dt="2023-04-23T22:35:41.398" v="1598" actId="14100"/>
          <ac:spMkLst>
            <pc:docMk/>
            <pc:sldMk cId="2409566928" sldId="295"/>
            <ac:spMk id="3" creationId="{46A68D90-208F-6092-1FE2-5D4DF64EC281}"/>
          </ac:spMkLst>
        </pc:spChg>
        <pc:spChg chg="mod">
          <ac:chgData name="Ambily Treesa Varghese" userId="d8e3554c-2f05-4950-b78f-4d8d71aca1b6" providerId="ADAL" clId="{6F1A612D-70CE-40E5-A88B-1F93A60BB22E}" dt="2023-04-22T00:14:48.513" v="1230" actId="14100"/>
          <ac:spMkLst>
            <pc:docMk/>
            <pc:sldMk cId="2409566928" sldId="295"/>
            <ac:spMk id="5" creationId="{3285B288-E679-AF77-B2B6-517BE5B54EB2}"/>
          </ac:spMkLst>
        </pc:spChg>
        <pc:spChg chg="add del mod">
          <ac:chgData name="Ambily Treesa Varghese" userId="d8e3554c-2f05-4950-b78f-4d8d71aca1b6" providerId="ADAL" clId="{6F1A612D-70CE-40E5-A88B-1F93A60BB22E}" dt="2023-04-21T22:58:42.609" v="862" actId="26606"/>
          <ac:spMkLst>
            <pc:docMk/>
            <pc:sldMk cId="2409566928" sldId="295"/>
            <ac:spMk id="10" creationId="{87C492C7-FEA8-9970-2215-66B77D942411}"/>
          </ac:spMkLst>
        </pc:spChg>
        <pc:spChg chg="add del mod">
          <ac:chgData name="Ambily Treesa Varghese" userId="d8e3554c-2f05-4950-b78f-4d8d71aca1b6" providerId="ADAL" clId="{6F1A612D-70CE-40E5-A88B-1F93A60BB22E}" dt="2023-04-21T22:58:42.609" v="862" actId="26606"/>
          <ac:spMkLst>
            <pc:docMk/>
            <pc:sldMk cId="2409566928" sldId="295"/>
            <ac:spMk id="12" creationId="{1814D57E-0872-865E-6E27-2CA22F9B5E9D}"/>
          </ac:spMkLst>
        </pc:spChg>
        <pc:spChg chg="add del mod">
          <ac:chgData name="Ambily Treesa Varghese" userId="d8e3554c-2f05-4950-b78f-4d8d71aca1b6" providerId="ADAL" clId="{6F1A612D-70CE-40E5-A88B-1F93A60BB22E}" dt="2023-04-22T00:40:28.757" v="1522" actId="478"/>
          <ac:spMkLst>
            <pc:docMk/>
            <pc:sldMk cId="2409566928" sldId="295"/>
            <ac:spMk id="14" creationId="{2E1FB5E0-230A-3039-9A10-C0275C171843}"/>
          </ac:spMkLst>
        </pc:spChg>
        <pc:spChg chg="add mod">
          <ac:chgData name="Ambily Treesa Varghese" userId="d8e3554c-2f05-4950-b78f-4d8d71aca1b6" providerId="ADAL" clId="{6F1A612D-70CE-40E5-A88B-1F93A60BB22E}" dt="2023-04-21T22:58:42.624" v="863" actId="26606"/>
          <ac:spMkLst>
            <pc:docMk/>
            <pc:sldMk cId="2409566928" sldId="295"/>
            <ac:spMk id="15" creationId="{2AD1A92D-92A9-6021-DE83-84B7D80B0BE5}"/>
          </ac:spMkLst>
        </pc:spChg>
        <pc:spChg chg="del">
          <ac:chgData name="Ambily Treesa Varghese" userId="d8e3554c-2f05-4950-b78f-4d8d71aca1b6" providerId="ADAL" clId="{6F1A612D-70CE-40E5-A88B-1F93A60BB22E}" dt="2023-04-21T22:19:13.332" v="447"/>
          <ac:spMkLst>
            <pc:docMk/>
            <pc:sldMk cId="2409566928" sldId="295"/>
            <ac:spMk id="6235" creationId="{9CE0A68D-28EF-49D9-B84B-5DAB38714976}"/>
          </ac:spMkLst>
        </pc:spChg>
        <pc:spChg chg="del">
          <ac:chgData name="Ambily Treesa Varghese" userId="d8e3554c-2f05-4950-b78f-4d8d71aca1b6" providerId="ADAL" clId="{6F1A612D-70CE-40E5-A88B-1F93A60BB22E}" dt="2023-04-21T22:19:13.332" v="447"/>
          <ac:spMkLst>
            <pc:docMk/>
            <pc:sldMk cId="2409566928" sldId="295"/>
            <ac:spMk id="6236" creationId="{1FA0C3DC-24DE-44E3-9D41-CAA5F3B20751}"/>
          </ac:spMkLst>
        </pc:spChg>
        <pc:picChg chg="mod">
          <ac:chgData name="Ambily Treesa Varghese" userId="d8e3554c-2f05-4950-b78f-4d8d71aca1b6" providerId="ADAL" clId="{6F1A612D-70CE-40E5-A88B-1F93A60BB22E}" dt="2023-04-21T22:58:42.624" v="863" actId="26606"/>
          <ac:picMkLst>
            <pc:docMk/>
            <pc:sldMk cId="2409566928" sldId="295"/>
            <ac:picMk id="2" creationId="{7663D4E1-3567-C686-0DA2-DEC6D6E053FF}"/>
          </ac:picMkLst>
        </pc:picChg>
        <pc:picChg chg="mod">
          <ac:chgData name="Ambily Treesa Varghese" userId="d8e3554c-2f05-4950-b78f-4d8d71aca1b6" providerId="ADAL" clId="{6F1A612D-70CE-40E5-A88B-1F93A60BB22E}" dt="2023-04-22T00:14:40.775" v="1228" actId="1076"/>
          <ac:picMkLst>
            <pc:docMk/>
            <pc:sldMk cId="2409566928" sldId="295"/>
            <ac:picMk id="6" creationId="{C1CDA43B-8CAA-ADA7-1A27-111A75626B65}"/>
          </ac:picMkLst>
        </pc:picChg>
      </pc:sldChg>
      <pc:sldChg chg="delSp add del setBg delDesignElem">
        <pc:chgData name="Ambily Treesa Varghese" userId="d8e3554c-2f05-4950-b78f-4d8d71aca1b6" providerId="ADAL" clId="{6F1A612D-70CE-40E5-A88B-1F93A60BB22E}" dt="2023-04-21T23:04:34.785" v="911" actId="47"/>
        <pc:sldMkLst>
          <pc:docMk/>
          <pc:sldMk cId="3897925478" sldId="297"/>
        </pc:sldMkLst>
        <pc:spChg chg="del">
          <ac:chgData name="Ambily Treesa Varghese" userId="d8e3554c-2f05-4950-b78f-4d8d71aca1b6" providerId="ADAL" clId="{6F1A612D-70CE-40E5-A88B-1F93A60BB22E}" dt="2023-04-21T22:19:13.332" v="447"/>
          <ac:spMkLst>
            <pc:docMk/>
            <pc:sldMk cId="3897925478" sldId="297"/>
            <ac:spMk id="38" creationId="{0671A8AE-40A1-4631-A6B8-581AFF065482}"/>
          </ac:spMkLst>
        </pc:spChg>
        <pc:spChg chg="del">
          <ac:chgData name="Ambily Treesa Varghese" userId="d8e3554c-2f05-4950-b78f-4d8d71aca1b6" providerId="ADAL" clId="{6F1A612D-70CE-40E5-A88B-1F93A60BB22E}" dt="2023-04-21T22:19:13.332" v="447"/>
          <ac:spMkLst>
            <pc:docMk/>
            <pc:sldMk cId="3897925478" sldId="297"/>
            <ac:spMk id="39" creationId="{AB58EF07-17C2-48CF-ABB0-EEF1F17CB8F0}"/>
          </ac:spMkLst>
        </pc:spChg>
        <pc:spChg chg="del">
          <ac:chgData name="Ambily Treesa Varghese" userId="d8e3554c-2f05-4950-b78f-4d8d71aca1b6" providerId="ADAL" clId="{6F1A612D-70CE-40E5-A88B-1F93A60BB22E}" dt="2023-04-21T22:19:13.332" v="447"/>
          <ac:spMkLst>
            <pc:docMk/>
            <pc:sldMk cId="3897925478" sldId="297"/>
            <ac:spMk id="40" creationId="{AF2F604E-43BE-4DC3-B983-E071523364F8}"/>
          </ac:spMkLst>
        </pc:spChg>
        <pc:spChg chg="del">
          <ac:chgData name="Ambily Treesa Varghese" userId="d8e3554c-2f05-4950-b78f-4d8d71aca1b6" providerId="ADAL" clId="{6F1A612D-70CE-40E5-A88B-1F93A60BB22E}" dt="2023-04-21T22:19:13.332" v="447"/>
          <ac:spMkLst>
            <pc:docMk/>
            <pc:sldMk cId="3897925478" sldId="297"/>
            <ac:spMk id="41" creationId="{08C9B587-E65E-4B52-B37C-ABEBB6E87928}"/>
          </ac:spMkLst>
        </pc:spChg>
      </pc:sldChg>
      <pc:sldChg chg="delSp add del setBg delDesignElem">
        <pc:chgData name="Ambily Treesa Varghese" userId="d8e3554c-2f05-4950-b78f-4d8d71aca1b6" providerId="ADAL" clId="{6F1A612D-70CE-40E5-A88B-1F93A60BB22E}" dt="2023-04-21T22:45:25.587" v="752" actId="47"/>
        <pc:sldMkLst>
          <pc:docMk/>
          <pc:sldMk cId="1234483153" sldId="299"/>
        </pc:sldMkLst>
        <pc:spChg chg="del">
          <ac:chgData name="Ambily Treesa Varghese" userId="d8e3554c-2f05-4950-b78f-4d8d71aca1b6" providerId="ADAL" clId="{6F1A612D-70CE-40E5-A88B-1F93A60BB22E}" dt="2023-04-21T22:19:13.332" v="447"/>
          <ac:spMkLst>
            <pc:docMk/>
            <pc:sldMk cId="1234483153" sldId="299"/>
            <ac:spMk id="96" creationId="{8108D317-7CBD-4897-BD1F-959436D2A3BE}"/>
          </ac:spMkLst>
        </pc:spChg>
        <pc:spChg chg="del">
          <ac:chgData name="Ambily Treesa Varghese" userId="d8e3554c-2f05-4950-b78f-4d8d71aca1b6" providerId="ADAL" clId="{6F1A612D-70CE-40E5-A88B-1F93A60BB22E}" dt="2023-04-21T22:19:13.332" v="447"/>
          <ac:spMkLst>
            <pc:docMk/>
            <pc:sldMk cId="1234483153" sldId="299"/>
            <ac:spMk id="98" creationId="{D6297641-8B9F-4767-9606-8A11313227BF}"/>
          </ac:spMkLst>
        </pc:spChg>
        <pc:spChg chg="del">
          <ac:chgData name="Ambily Treesa Varghese" userId="d8e3554c-2f05-4950-b78f-4d8d71aca1b6" providerId="ADAL" clId="{6F1A612D-70CE-40E5-A88B-1F93A60BB22E}" dt="2023-04-21T22:19:13.332" v="447"/>
          <ac:spMkLst>
            <pc:docMk/>
            <pc:sldMk cId="1234483153" sldId="299"/>
            <ac:spMk id="100" creationId="{D8F3CA65-EA00-46B4-9616-39E6853F7BED}"/>
          </ac:spMkLst>
        </pc:spChg>
      </pc:sldChg>
      <pc:sldChg chg="delSp add setBg delDesignElem">
        <pc:chgData name="Ambily Treesa Varghese" userId="d8e3554c-2f05-4950-b78f-4d8d71aca1b6" providerId="ADAL" clId="{6F1A612D-70CE-40E5-A88B-1F93A60BB22E}" dt="2023-04-21T22:19:13.332" v="447"/>
        <pc:sldMkLst>
          <pc:docMk/>
          <pc:sldMk cId="658005282" sldId="300"/>
        </pc:sldMkLst>
        <pc:spChg chg="del">
          <ac:chgData name="Ambily Treesa Varghese" userId="d8e3554c-2f05-4950-b78f-4d8d71aca1b6" providerId="ADAL" clId="{6F1A612D-70CE-40E5-A88B-1F93A60BB22E}" dt="2023-04-21T22:19:13.332" v="447"/>
          <ac:spMkLst>
            <pc:docMk/>
            <pc:sldMk cId="658005282" sldId="300"/>
            <ac:spMk id="539" creationId="{325166D1-1B21-4128-AC42-61745528E4D6}"/>
          </ac:spMkLst>
        </pc:spChg>
        <pc:grpChg chg="del">
          <ac:chgData name="Ambily Treesa Varghese" userId="d8e3554c-2f05-4950-b78f-4d8d71aca1b6" providerId="ADAL" clId="{6F1A612D-70CE-40E5-A88B-1F93A60BB22E}" dt="2023-04-21T22:19:13.332" v="447"/>
          <ac:grpSpMkLst>
            <pc:docMk/>
            <pc:sldMk cId="658005282" sldId="300"/>
            <ac:grpSpMk id="541" creationId="{E6517BAC-C80F-4065-90D8-703493E0B353}"/>
          </ac:grpSpMkLst>
        </pc:grpChg>
      </pc:sldChg>
      <pc:sldChg chg="delSp add del setBg delDesignElem">
        <pc:chgData name="Ambily Treesa Varghese" userId="d8e3554c-2f05-4950-b78f-4d8d71aca1b6" providerId="ADAL" clId="{6F1A612D-70CE-40E5-A88B-1F93A60BB22E}" dt="2023-04-21T23:00:15.243" v="880" actId="47"/>
        <pc:sldMkLst>
          <pc:docMk/>
          <pc:sldMk cId="139642263" sldId="301"/>
        </pc:sldMkLst>
        <pc:spChg chg="del">
          <ac:chgData name="Ambily Treesa Varghese" userId="d8e3554c-2f05-4950-b78f-4d8d71aca1b6" providerId="ADAL" clId="{6F1A612D-70CE-40E5-A88B-1F93A60BB22E}" dt="2023-04-21T22:19:13.332" v="447"/>
          <ac:spMkLst>
            <pc:docMk/>
            <pc:sldMk cId="139642263" sldId="301"/>
            <ac:spMk id="62" creationId="{657F69E0-C4B0-4BEC-A689-4F8D877F05D4}"/>
          </ac:spMkLst>
        </pc:spChg>
        <pc:spChg chg="del">
          <ac:chgData name="Ambily Treesa Varghese" userId="d8e3554c-2f05-4950-b78f-4d8d71aca1b6" providerId="ADAL" clId="{6F1A612D-70CE-40E5-A88B-1F93A60BB22E}" dt="2023-04-21T22:19:13.332" v="447"/>
          <ac:spMkLst>
            <pc:docMk/>
            <pc:sldMk cId="139642263" sldId="301"/>
            <ac:spMk id="63" creationId="{9F6380B4-6A1C-481E-8408-B4E6C75B9B81}"/>
          </ac:spMkLst>
        </pc:spChg>
      </pc:sldChg>
      <pc:sldChg chg="delSp add setBg delDesignElem">
        <pc:chgData name="Ambily Treesa Varghese" userId="d8e3554c-2f05-4950-b78f-4d8d71aca1b6" providerId="ADAL" clId="{6F1A612D-70CE-40E5-A88B-1F93A60BB22E}" dt="2023-04-21T22:19:13.332" v="447"/>
        <pc:sldMkLst>
          <pc:docMk/>
          <pc:sldMk cId="2431322431" sldId="305"/>
        </pc:sldMkLst>
        <pc:spChg chg="del">
          <ac:chgData name="Ambily Treesa Varghese" userId="d8e3554c-2f05-4950-b78f-4d8d71aca1b6" providerId="ADAL" clId="{6F1A612D-70CE-40E5-A88B-1F93A60BB22E}" dt="2023-04-21T22:19:13.332" v="447"/>
          <ac:spMkLst>
            <pc:docMk/>
            <pc:sldMk cId="2431322431" sldId="305"/>
            <ac:spMk id="84" creationId="{2C61293E-6EBE-43EF-A52C-9BEBFD7679D4}"/>
          </ac:spMkLst>
        </pc:spChg>
        <pc:spChg chg="del">
          <ac:chgData name="Ambily Treesa Varghese" userId="d8e3554c-2f05-4950-b78f-4d8d71aca1b6" providerId="ADAL" clId="{6F1A612D-70CE-40E5-A88B-1F93A60BB22E}" dt="2023-04-21T22:19:13.332" v="447"/>
          <ac:spMkLst>
            <pc:docMk/>
            <pc:sldMk cId="2431322431" sldId="305"/>
            <ac:spMk id="85" creationId="{21540236-BFD5-4A9D-8840-4703E7F76825}"/>
          </ac:spMkLst>
        </pc:spChg>
      </pc:sldChg>
      <pc:sldChg chg="delSp add del setBg delDesignElem">
        <pc:chgData name="Ambily Treesa Varghese" userId="d8e3554c-2f05-4950-b78f-4d8d71aca1b6" providerId="ADAL" clId="{6F1A612D-70CE-40E5-A88B-1F93A60BB22E}" dt="2023-04-21T22:54:50.716" v="830" actId="47"/>
        <pc:sldMkLst>
          <pc:docMk/>
          <pc:sldMk cId="2263227768" sldId="306"/>
        </pc:sldMkLst>
        <pc:spChg chg="del">
          <ac:chgData name="Ambily Treesa Varghese" userId="d8e3554c-2f05-4950-b78f-4d8d71aca1b6" providerId="ADAL" clId="{6F1A612D-70CE-40E5-A88B-1F93A60BB22E}" dt="2023-04-21T22:19:13.332" v="447"/>
          <ac:spMkLst>
            <pc:docMk/>
            <pc:sldMk cId="2263227768" sldId="306"/>
            <ac:spMk id="85" creationId="{FB5B0058-AF13-4859-B429-4EDDE2A26F7F}"/>
          </ac:spMkLst>
        </pc:spChg>
        <pc:spChg chg="del">
          <ac:chgData name="Ambily Treesa Varghese" userId="d8e3554c-2f05-4950-b78f-4d8d71aca1b6" providerId="ADAL" clId="{6F1A612D-70CE-40E5-A88B-1F93A60BB22E}" dt="2023-04-21T22:19:13.332" v="447"/>
          <ac:spMkLst>
            <pc:docMk/>
            <pc:sldMk cId="2263227768" sldId="306"/>
            <ac:spMk id="87" creationId="{D84C2E9E-0B5D-4B5F-9A1F-70EBDCE39034}"/>
          </ac:spMkLst>
        </pc:spChg>
      </pc:sldChg>
      <pc:sldChg chg="addSp delSp modSp add mod setBg modClrScheme delDesignElem chgLayout">
        <pc:chgData name="Ambily Treesa Varghese" userId="d8e3554c-2f05-4950-b78f-4d8d71aca1b6" providerId="ADAL" clId="{6F1A612D-70CE-40E5-A88B-1F93A60BB22E}" dt="2023-04-22T00:48:01.631" v="1562" actId="2711"/>
        <pc:sldMkLst>
          <pc:docMk/>
          <pc:sldMk cId="3881281785" sldId="307"/>
        </pc:sldMkLst>
        <pc:spChg chg="mod">
          <ac:chgData name="Ambily Treesa Varghese" userId="d8e3554c-2f05-4950-b78f-4d8d71aca1b6" providerId="ADAL" clId="{6F1A612D-70CE-40E5-A88B-1F93A60BB22E}" dt="2023-04-21T23:59:47.323" v="1072" actId="1076"/>
          <ac:spMkLst>
            <pc:docMk/>
            <pc:sldMk cId="3881281785" sldId="307"/>
            <ac:spMk id="6" creationId="{BD1F89DD-0C63-04CF-E255-CBEC59F83D02}"/>
          </ac:spMkLst>
        </pc:spChg>
        <pc:spChg chg="mod ord">
          <ac:chgData name="Ambily Treesa Varghese" userId="d8e3554c-2f05-4950-b78f-4d8d71aca1b6" providerId="ADAL" clId="{6F1A612D-70CE-40E5-A88B-1F93A60BB22E}" dt="2023-04-22T00:48:01.631" v="1562" actId="2711"/>
          <ac:spMkLst>
            <pc:docMk/>
            <pc:sldMk cId="3881281785" sldId="307"/>
            <ac:spMk id="7" creationId="{079C73B0-CDE8-30B8-2CDE-CBA6C0AEE923}"/>
          </ac:spMkLst>
        </pc:spChg>
        <pc:spChg chg="add del mod">
          <ac:chgData name="Ambily Treesa Varghese" userId="d8e3554c-2f05-4950-b78f-4d8d71aca1b6" providerId="ADAL" clId="{6F1A612D-70CE-40E5-A88B-1F93A60BB22E}" dt="2023-04-21T23:44:52.762" v="1036" actId="478"/>
          <ac:spMkLst>
            <pc:docMk/>
            <pc:sldMk cId="3881281785" sldId="307"/>
            <ac:spMk id="12" creationId="{74C5F724-0297-AE7F-F917-145EDB31631E}"/>
          </ac:spMkLst>
        </pc:spChg>
        <pc:spChg chg="add mod">
          <ac:chgData name="Ambily Treesa Varghese" userId="d8e3554c-2f05-4950-b78f-4d8d71aca1b6" providerId="ADAL" clId="{6F1A612D-70CE-40E5-A88B-1F93A60BB22E}" dt="2023-04-21T22:56:03.762" v="832" actId="26606"/>
          <ac:spMkLst>
            <pc:docMk/>
            <pc:sldMk cId="3881281785" sldId="307"/>
            <ac:spMk id="14" creationId="{45282FF9-F221-0B5A-A960-3E8A9CDA2487}"/>
          </ac:spMkLst>
        </pc:spChg>
        <pc:spChg chg="del">
          <ac:chgData name="Ambily Treesa Varghese" userId="d8e3554c-2f05-4950-b78f-4d8d71aca1b6" providerId="ADAL" clId="{6F1A612D-70CE-40E5-A88B-1F93A60BB22E}" dt="2023-04-21T22:19:13.332" v="447"/>
          <ac:spMkLst>
            <pc:docMk/>
            <pc:sldMk cId="3881281785" sldId="307"/>
            <ac:spMk id="1045" creationId="{B95B9BA8-1D69-4796-85F5-B6D0BD52354B}"/>
          </ac:spMkLst>
        </pc:spChg>
        <pc:picChg chg="mod ord">
          <ac:chgData name="Ambily Treesa Varghese" userId="d8e3554c-2f05-4950-b78f-4d8d71aca1b6" providerId="ADAL" clId="{6F1A612D-70CE-40E5-A88B-1F93A60BB22E}" dt="2023-04-21T23:59:12.502" v="1068" actId="14100"/>
          <ac:picMkLst>
            <pc:docMk/>
            <pc:sldMk cId="3881281785" sldId="307"/>
            <ac:picMk id="2" creationId="{36165B1D-8BC2-A01E-D977-62E01E2A8144}"/>
          </ac:picMkLst>
        </pc:picChg>
      </pc:sldChg>
      <pc:sldChg chg="addSp delSp modSp add mod setBg modClrScheme delDesignElem chgLayout">
        <pc:chgData name="Ambily Treesa Varghese" userId="d8e3554c-2f05-4950-b78f-4d8d71aca1b6" providerId="ADAL" clId="{6F1A612D-70CE-40E5-A88B-1F93A60BB22E}" dt="2023-04-22T00:49:40.370" v="1571" actId="2711"/>
        <pc:sldMkLst>
          <pc:docMk/>
          <pc:sldMk cId="3587644945" sldId="311"/>
        </pc:sldMkLst>
        <pc:spChg chg="mod">
          <ac:chgData name="Ambily Treesa Varghese" userId="d8e3554c-2f05-4950-b78f-4d8d71aca1b6" providerId="ADAL" clId="{6F1A612D-70CE-40E5-A88B-1F93A60BB22E}" dt="2023-04-22T00:18:15.146" v="1280" actId="1076"/>
          <ac:spMkLst>
            <pc:docMk/>
            <pc:sldMk cId="3587644945" sldId="311"/>
            <ac:spMk id="7" creationId="{E683DEF2-5402-8A41-D6C3-48E0DDFC4D28}"/>
          </ac:spMkLst>
        </pc:spChg>
        <pc:spChg chg="mod">
          <ac:chgData name="Ambily Treesa Varghese" userId="d8e3554c-2f05-4950-b78f-4d8d71aca1b6" providerId="ADAL" clId="{6F1A612D-70CE-40E5-A88B-1F93A60BB22E}" dt="2023-04-22T00:49:40.370" v="1571" actId="2711"/>
          <ac:spMkLst>
            <pc:docMk/>
            <pc:sldMk cId="3587644945" sldId="311"/>
            <ac:spMk id="8" creationId="{7D48A542-EA65-8BD9-799C-FA643A210016}"/>
          </ac:spMkLst>
        </pc:spChg>
        <pc:spChg chg="ord">
          <ac:chgData name="Ambily Treesa Varghese" userId="d8e3554c-2f05-4950-b78f-4d8d71aca1b6" providerId="ADAL" clId="{6F1A612D-70CE-40E5-A88B-1F93A60BB22E}" dt="2023-04-21T23:00:26.102" v="881" actId="26606"/>
          <ac:spMkLst>
            <pc:docMk/>
            <pc:sldMk cId="3587644945" sldId="311"/>
            <ac:spMk id="488" creationId="{5A7C7473-C3EB-FDB6-93B7-C18B0850BE03}"/>
          </ac:spMkLst>
        </pc:spChg>
        <pc:spChg chg="add del mod">
          <ac:chgData name="Ambily Treesa Varghese" userId="d8e3554c-2f05-4950-b78f-4d8d71aca1b6" providerId="ADAL" clId="{6F1A612D-70CE-40E5-A88B-1F93A60BB22E}" dt="2023-04-22T00:21:37.236" v="1312" actId="478"/>
          <ac:spMkLst>
            <pc:docMk/>
            <pc:sldMk cId="3587644945" sldId="311"/>
            <ac:spMk id="493" creationId="{A84F77B0-49ED-414B-9868-8B2A9BABB068}"/>
          </ac:spMkLst>
        </pc:spChg>
        <pc:spChg chg="add mod">
          <ac:chgData name="Ambily Treesa Varghese" userId="d8e3554c-2f05-4950-b78f-4d8d71aca1b6" providerId="ADAL" clId="{6F1A612D-70CE-40E5-A88B-1F93A60BB22E}" dt="2023-04-21T23:00:26.102" v="881" actId="26606"/>
          <ac:spMkLst>
            <pc:docMk/>
            <pc:sldMk cId="3587644945" sldId="311"/>
            <ac:spMk id="495" creationId="{7807BEA6-B44C-2920-6DFC-F34479FC96ED}"/>
          </ac:spMkLst>
        </pc:spChg>
        <pc:spChg chg="del">
          <ac:chgData name="Ambily Treesa Varghese" userId="d8e3554c-2f05-4950-b78f-4d8d71aca1b6" providerId="ADAL" clId="{6F1A612D-70CE-40E5-A88B-1F93A60BB22E}" dt="2023-04-21T22:19:13.332" v="447"/>
          <ac:spMkLst>
            <pc:docMk/>
            <pc:sldMk cId="3587644945" sldId="311"/>
            <ac:spMk id="500" creationId="{743AA782-23D1-4521-8CAD-47662984AA08}"/>
          </ac:spMkLst>
        </pc:spChg>
        <pc:spChg chg="del">
          <ac:chgData name="Ambily Treesa Varghese" userId="d8e3554c-2f05-4950-b78f-4d8d71aca1b6" providerId="ADAL" clId="{6F1A612D-70CE-40E5-A88B-1F93A60BB22E}" dt="2023-04-21T22:19:13.332" v="447"/>
          <ac:spMkLst>
            <pc:docMk/>
            <pc:sldMk cId="3587644945" sldId="311"/>
            <ac:spMk id="501" creationId="{71877DBC-BB60-40F0-AC93-2ACDBAAE60CE}"/>
          </ac:spMkLst>
        </pc:spChg>
        <pc:picChg chg="mod">
          <ac:chgData name="Ambily Treesa Varghese" userId="d8e3554c-2f05-4950-b78f-4d8d71aca1b6" providerId="ADAL" clId="{6F1A612D-70CE-40E5-A88B-1F93A60BB22E}" dt="2023-04-22T00:18:38.851" v="1285" actId="1076"/>
          <ac:picMkLst>
            <pc:docMk/>
            <pc:sldMk cId="3587644945" sldId="311"/>
            <ac:picMk id="2" creationId="{73356A16-4B48-A709-A14A-03261C01C1A3}"/>
          </ac:picMkLst>
        </pc:picChg>
        <pc:picChg chg="mod">
          <ac:chgData name="Ambily Treesa Varghese" userId="d8e3554c-2f05-4950-b78f-4d8d71aca1b6" providerId="ADAL" clId="{6F1A612D-70CE-40E5-A88B-1F93A60BB22E}" dt="2023-04-21T23:00:26.102" v="881" actId="26606"/>
          <ac:picMkLst>
            <pc:docMk/>
            <pc:sldMk cId="3587644945" sldId="311"/>
            <ac:picMk id="3" creationId="{EB9C8E2D-75D5-0E85-217F-3277ACAFEBF7}"/>
          </ac:picMkLst>
        </pc:picChg>
      </pc:sldChg>
      <pc:sldChg chg="delSp add setBg delDesignElem">
        <pc:chgData name="Ambily Treesa Varghese" userId="d8e3554c-2f05-4950-b78f-4d8d71aca1b6" providerId="ADAL" clId="{6F1A612D-70CE-40E5-A88B-1F93A60BB22E}" dt="2023-04-21T22:19:13.332" v="447"/>
        <pc:sldMkLst>
          <pc:docMk/>
          <pc:sldMk cId="3327047661" sldId="315"/>
        </pc:sldMkLst>
        <pc:spChg chg="del">
          <ac:chgData name="Ambily Treesa Varghese" userId="d8e3554c-2f05-4950-b78f-4d8d71aca1b6" providerId="ADAL" clId="{6F1A612D-70CE-40E5-A88B-1F93A60BB22E}" dt="2023-04-21T22:19:13.332" v="447"/>
          <ac:spMkLst>
            <pc:docMk/>
            <pc:sldMk cId="3327047661" sldId="315"/>
            <ac:spMk id="503" creationId="{5C9B446A-6343-4E56-90BA-061E4DDF0FFB}"/>
          </ac:spMkLst>
        </pc:spChg>
        <pc:spChg chg="del">
          <ac:chgData name="Ambily Treesa Varghese" userId="d8e3554c-2f05-4950-b78f-4d8d71aca1b6" providerId="ADAL" clId="{6F1A612D-70CE-40E5-A88B-1F93A60BB22E}" dt="2023-04-21T22:19:13.332" v="447"/>
          <ac:spMkLst>
            <pc:docMk/>
            <pc:sldMk cId="3327047661" sldId="315"/>
            <ac:spMk id="504" creationId="{3EC72A1B-03D3-499C-B4BF-AC68EEC22B10}"/>
          </ac:spMkLst>
        </pc:spChg>
        <pc:spChg chg="del">
          <ac:chgData name="Ambily Treesa Varghese" userId="d8e3554c-2f05-4950-b78f-4d8d71aca1b6" providerId="ADAL" clId="{6F1A612D-70CE-40E5-A88B-1F93A60BB22E}" dt="2023-04-21T22:19:13.332" v="447"/>
          <ac:spMkLst>
            <pc:docMk/>
            <pc:sldMk cId="3327047661" sldId="315"/>
            <ac:spMk id="505" creationId="{216322C2-3CF0-4D33-BF90-3F384CF6D232}"/>
          </ac:spMkLst>
        </pc:spChg>
        <pc:spChg chg="del">
          <ac:chgData name="Ambily Treesa Varghese" userId="d8e3554c-2f05-4950-b78f-4d8d71aca1b6" providerId="ADAL" clId="{6F1A612D-70CE-40E5-A88B-1F93A60BB22E}" dt="2023-04-21T22:19:13.332" v="447"/>
          <ac:spMkLst>
            <pc:docMk/>
            <pc:sldMk cId="3327047661" sldId="315"/>
            <ac:spMk id="507" creationId="{55D4142C-5077-457F-A6AD-3FECFDB39685}"/>
          </ac:spMkLst>
        </pc:spChg>
        <pc:spChg chg="del">
          <ac:chgData name="Ambily Treesa Varghese" userId="d8e3554c-2f05-4950-b78f-4d8d71aca1b6" providerId="ADAL" clId="{6F1A612D-70CE-40E5-A88B-1F93A60BB22E}" dt="2023-04-21T22:19:13.332" v="447"/>
          <ac:spMkLst>
            <pc:docMk/>
            <pc:sldMk cId="3327047661" sldId="315"/>
            <ac:spMk id="509" creationId="{7A5F0580-5EE9-419F-96EE-B6529EF6E7D0}"/>
          </ac:spMkLst>
        </pc:spChg>
      </pc:sldChg>
      <pc:sldChg chg="addSp delSp modSp add mod setBg modClrScheme delDesignElem chgLayout">
        <pc:chgData name="Ambily Treesa Varghese" userId="d8e3554c-2f05-4950-b78f-4d8d71aca1b6" providerId="ADAL" clId="{6F1A612D-70CE-40E5-A88B-1F93A60BB22E}" dt="2023-04-23T22:31:17.742" v="1595" actId="1076"/>
        <pc:sldMkLst>
          <pc:docMk/>
          <pc:sldMk cId="1702458883" sldId="316"/>
        </pc:sldMkLst>
        <pc:spChg chg="mod">
          <ac:chgData name="Ambily Treesa Varghese" userId="d8e3554c-2f05-4950-b78f-4d8d71aca1b6" providerId="ADAL" clId="{6F1A612D-70CE-40E5-A88B-1F93A60BB22E}" dt="2023-04-22T00:22:36.380" v="1323" actId="1076"/>
          <ac:spMkLst>
            <pc:docMk/>
            <pc:sldMk cId="1702458883" sldId="316"/>
            <ac:spMk id="3" creationId="{97139E0F-4A5E-794D-65F2-E5B627CCB9E8}"/>
          </ac:spMkLst>
        </pc:spChg>
        <pc:spChg chg="mod ord">
          <ac:chgData name="Ambily Treesa Varghese" userId="d8e3554c-2f05-4950-b78f-4d8d71aca1b6" providerId="ADAL" clId="{6F1A612D-70CE-40E5-A88B-1F93A60BB22E}" dt="2023-04-23T22:31:17.742" v="1595" actId="1076"/>
          <ac:spMkLst>
            <pc:docMk/>
            <pc:sldMk cId="1702458883" sldId="316"/>
            <ac:spMk id="4" creationId="{6CD40585-5985-1A58-F406-AB0B00867013}"/>
          </ac:spMkLst>
        </pc:spChg>
        <pc:spChg chg="add del mod">
          <ac:chgData name="Ambily Treesa Varghese" userId="d8e3554c-2f05-4950-b78f-4d8d71aca1b6" providerId="ADAL" clId="{6F1A612D-70CE-40E5-A88B-1F93A60BB22E}" dt="2023-04-21T23:00:42.529" v="883" actId="26606"/>
          <ac:spMkLst>
            <pc:docMk/>
            <pc:sldMk cId="1702458883" sldId="316"/>
            <ac:spMk id="12" creationId="{1B588EEE-3A7B-5693-F198-9E84DDE9399D}"/>
          </ac:spMkLst>
        </pc:spChg>
        <pc:spChg chg="add del mod">
          <ac:chgData name="Ambily Treesa Varghese" userId="d8e3554c-2f05-4950-b78f-4d8d71aca1b6" providerId="ADAL" clId="{6F1A612D-70CE-40E5-A88B-1F93A60BB22E}" dt="2023-04-21T23:00:42.529" v="883" actId="26606"/>
          <ac:spMkLst>
            <pc:docMk/>
            <pc:sldMk cId="1702458883" sldId="316"/>
            <ac:spMk id="14" creationId="{BC967E5F-16E0-0807-8C46-4674BFAC2561}"/>
          </ac:spMkLst>
        </pc:spChg>
        <pc:spChg chg="add del mod">
          <ac:chgData name="Ambily Treesa Varghese" userId="d8e3554c-2f05-4950-b78f-4d8d71aca1b6" providerId="ADAL" clId="{6F1A612D-70CE-40E5-A88B-1F93A60BB22E}" dt="2023-04-22T00:22:27.948" v="1322" actId="478"/>
          <ac:spMkLst>
            <pc:docMk/>
            <pc:sldMk cId="1702458883" sldId="316"/>
            <ac:spMk id="16" creationId="{7AC1B9FD-9DAC-AACC-D33F-681C3D9EFC35}"/>
          </ac:spMkLst>
        </pc:spChg>
        <pc:spChg chg="add mod">
          <ac:chgData name="Ambily Treesa Varghese" userId="d8e3554c-2f05-4950-b78f-4d8d71aca1b6" providerId="ADAL" clId="{6F1A612D-70CE-40E5-A88B-1F93A60BB22E}" dt="2023-04-21T23:03:13.294" v="907" actId="26606"/>
          <ac:spMkLst>
            <pc:docMk/>
            <pc:sldMk cId="1702458883" sldId="316"/>
            <ac:spMk id="17" creationId="{B9DE664A-54AE-B997-92AB-84830E9ECA82}"/>
          </ac:spMkLst>
        </pc:spChg>
        <pc:spChg chg="del">
          <ac:chgData name="Ambily Treesa Varghese" userId="d8e3554c-2f05-4950-b78f-4d8d71aca1b6" providerId="ADAL" clId="{6F1A612D-70CE-40E5-A88B-1F93A60BB22E}" dt="2023-04-21T22:19:13.332" v="447"/>
          <ac:spMkLst>
            <pc:docMk/>
            <pc:sldMk cId="1702458883" sldId="316"/>
            <ac:spMk id="131" creationId="{385E1BDC-A9B0-4A87-82E3-F3187F69A802}"/>
          </ac:spMkLst>
        </pc:spChg>
        <pc:spChg chg="del">
          <ac:chgData name="Ambily Treesa Varghese" userId="d8e3554c-2f05-4950-b78f-4d8d71aca1b6" providerId="ADAL" clId="{6F1A612D-70CE-40E5-A88B-1F93A60BB22E}" dt="2023-04-21T22:19:13.332" v="447"/>
          <ac:spMkLst>
            <pc:docMk/>
            <pc:sldMk cId="1702458883" sldId="316"/>
            <ac:spMk id="132" creationId="{0990C621-3B8B-4820-8328-D47EF7CE823C}"/>
          </ac:spMkLst>
        </pc:spChg>
        <pc:spChg chg="del">
          <ac:chgData name="Ambily Treesa Varghese" userId="d8e3554c-2f05-4950-b78f-4d8d71aca1b6" providerId="ADAL" clId="{6F1A612D-70CE-40E5-A88B-1F93A60BB22E}" dt="2023-04-21T22:19:13.332" v="447"/>
          <ac:spMkLst>
            <pc:docMk/>
            <pc:sldMk cId="1702458883" sldId="316"/>
            <ac:spMk id="133" creationId="{C1A2385B-1D2A-4E17-84FA-6CB7F0AAE473}"/>
          </ac:spMkLst>
        </pc:spChg>
        <pc:spChg chg="del">
          <ac:chgData name="Ambily Treesa Varghese" userId="d8e3554c-2f05-4950-b78f-4d8d71aca1b6" providerId="ADAL" clId="{6F1A612D-70CE-40E5-A88B-1F93A60BB22E}" dt="2023-04-21T22:19:13.332" v="447"/>
          <ac:spMkLst>
            <pc:docMk/>
            <pc:sldMk cId="1702458883" sldId="316"/>
            <ac:spMk id="134" creationId="{5E791F2F-79DB-4CC0-9FA1-001E3E91E8B7}"/>
          </ac:spMkLst>
        </pc:spChg>
        <pc:picChg chg="mod ord">
          <ac:chgData name="Ambily Treesa Varghese" userId="d8e3554c-2f05-4950-b78f-4d8d71aca1b6" providerId="ADAL" clId="{6F1A612D-70CE-40E5-A88B-1F93A60BB22E}" dt="2023-04-22T00:21:56.134" v="1316" actId="1076"/>
          <ac:picMkLst>
            <pc:docMk/>
            <pc:sldMk cId="1702458883" sldId="316"/>
            <ac:picMk id="7" creationId="{F7BEFDC5-6F43-C4F4-6B82-D5C506D4CCDF}"/>
          </ac:picMkLst>
        </pc:picChg>
      </pc:sldChg>
      <pc:sldChg chg="addSp delSp modSp add mod setBg modClrScheme delDesignElem chgLayout">
        <pc:chgData name="Ambily Treesa Varghese" userId="d8e3554c-2f05-4950-b78f-4d8d71aca1b6" providerId="ADAL" clId="{6F1A612D-70CE-40E5-A88B-1F93A60BB22E}" dt="2023-04-22T00:43:20.027" v="1543" actId="6549"/>
        <pc:sldMkLst>
          <pc:docMk/>
          <pc:sldMk cId="1558294750" sldId="317"/>
        </pc:sldMkLst>
        <pc:spChg chg="mod">
          <ac:chgData name="Ambily Treesa Varghese" userId="d8e3554c-2f05-4950-b78f-4d8d71aca1b6" providerId="ADAL" clId="{6F1A612D-70CE-40E5-A88B-1F93A60BB22E}" dt="2023-04-22T00:25:45.503" v="1400" actId="1076"/>
          <ac:spMkLst>
            <pc:docMk/>
            <pc:sldMk cId="1558294750" sldId="317"/>
            <ac:spMk id="3" creationId="{97139E0F-4A5E-794D-65F2-E5B627CCB9E8}"/>
          </ac:spMkLst>
        </pc:spChg>
        <pc:spChg chg="add del mod ord">
          <ac:chgData name="Ambily Treesa Varghese" userId="d8e3554c-2f05-4950-b78f-4d8d71aca1b6" providerId="ADAL" clId="{6F1A612D-70CE-40E5-A88B-1F93A60BB22E}" dt="2023-04-22T00:29:04.023" v="1428" actId="21"/>
          <ac:spMkLst>
            <pc:docMk/>
            <pc:sldMk cId="1558294750" sldId="317"/>
            <ac:spMk id="4" creationId="{6CD40585-5985-1A58-F406-AB0B00867013}"/>
          </ac:spMkLst>
        </pc:spChg>
        <pc:spChg chg="add del mod">
          <ac:chgData name="Ambily Treesa Varghese" userId="d8e3554c-2f05-4950-b78f-4d8d71aca1b6" providerId="ADAL" clId="{6F1A612D-70CE-40E5-A88B-1F93A60BB22E}" dt="2023-04-21T23:02:33.860" v="901" actId="26606"/>
          <ac:spMkLst>
            <pc:docMk/>
            <pc:sldMk cId="1558294750" sldId="317"/>
            <ac:spMk id="7" creationId="{9830F39F-C8D2-8983-64CE-04DEB6CE25F7}"/>
          </ac:spMkLst>
        </pc:spChg>
        <pc:spChg chg="add del mod">
          <ac:chgData name="Ambily Treesa Varghese" userId="d8e3554c-2f05-4950-b78f-4d8d71aca1b6" providerId="ADAL" clId="{6F1A612D-70CE-40E5-A88B-1F93A60BB22E}" dt="2023-04-21T23:02:33.860" v="901" actId="26606"/>
          <ac:spMkLst>
            <pc:docMk/>
            <pc:sldMk cId="1558294750" sldId="317"/>
            <ac:spMk id="8" creationId="{23D64FBC-844F-A85A-5F2A-8DFD35E966EA}"/>
          </ac:spMkLst>
        </pc:spChg>
        <pc:spChg chg="add del mod">
          <ac:chgData name="Ambily Treesa Varghese" userId="d8e3554c-2f05-4950-b78f-4d8d71aca1b6" providerId="ADAL" clId="{6F1A612D-70CE-40E5-A88B-1F93A60BB22E}" dt="2023-04-21T23:02:33.860" v="901" actId="26606"/>
          <ac:spMkLst>
            <pc:docMk/>
            <pc:sldMk cId="1558294750" sldId="317"/>
            <ac:spMk id="9" creationId="{AF2A4E08-3E8E-F7D9-8892-D2C8F13C04B2}"/>
          </ac:spMkLst>
        </pc:spChg>
        <pc:spChg chg="add del mod">
          <ac:chgData name="Ambily Treesa Varghese" userId="d8e3554c-2f05-4950-b78f-4d8d71aca1b6" providerId="ADAL" clId="{6F1A612D-70CE-40E5-A88B-1F93A60BB22E}" dt="2023-04-21T23:00:57.669" v="886" actId="26606"/>
          <ac:spMkLst>
            <pc:docMk/>
            <pc:sldMk cId="1558294750" sldId="317"/>
            <ac:spMk id="10" creationId="{AF70A4B8-4B8D-7C16-86A6-FA2B3590690A}"/>
          </ac:spMkLst>
        </pc:spChg>
        <pc:spChg chg="add mod">
          <ac:chgData name="Ambily Treesa Varghese" userId="d8e3554c-2f05-4950-b78f-4d8d71aca1b6" providerId="ADAL" clId="{6F1A612D-70CE-40E5-A88B-1F93A60BB22E}" dt="2023-04-22T00:43:15.406" v="1542" actId="255"/>
          <ac:spMkLst>
            <pc:docMk/>
            <pc:sldMk cId="1558294750" sldId="317"/>
            <ac:spMk id="11" creationId="{589F0242-132E-4A1E-8342-5B38177E6766}"/>
          </ac:spMkLst>
        </pc:spChg>
        <pc:spChg chg="add del mod">
          <ac:chgData name="Ambily Treesa Varghese" userId="d8e3554c-2f05-4950-b78f-4d8d71aca1b6" providerId="ADAL" clId="{6F1A612D-70CE-40E5-A88B-1F93A60BB22E}" dt="2023-04-21T23:00:57.669" v="886" actId="26606"/>
          <ac:spMkLst>
            <pc:docMk/>
            <pc:sldMk cId="1558294750" sldId="317"/>
            <ac:spMk id="12" creationId="{9997A0AD-A243-9CFA-9A84-FD396DD99D2D}"/>
          </ac:spMkLst>
        </pc:spChg>
        <pc:spChg chg="add mod">
          <ac:chgData name="Ambily Treesa Varghese" userId="d8e3554c-2f05-4950-b78f-4d8d71aca1b6" providerId="ADAL" clId="{6F1A612D-70CE-40E5-A88B-1F93A60BB22E}" dt="2023-04-22T00:43:20.027" v="1543" actId="6549"/>
          <ac:spMkLst>
            <pc:docMk/>
            <pc:sldMk cId="1558294750" sldId="317"/>
            <ac:spMk id="13" creationId="{1BBD3AA6-F883-9707-CE79-25334E476910}"/>
          </ac:spMkLst>
        </pc:spChg>
        <pc:spChg chg="add del mod">
          <ac:chgData name="Ambily Treesa Varghese" userId="d8e3554c-2f05-4950-b78f-4d8d71aca1b6" providerId="ADAL" clId="{6F1A612D-70CE-40E5-A88B-1F93A60BB22E}" dt="2023-04-21T23:00:57.669" v="886" actId="26606"/>
          <ac:spMkLst>
            <pc:docMk/>
            <pc:sldMk cId="1558294750" sldId="317"/>
            <ac:spMk id="14" creationId="{E10F5D4F-890B-F14B-BC80-7B7745332F56}"/>
          </ac:spMkLst>
        </pc:spChg>
        <pc:spChg chg="add del mod">
          <ac:chgData name="Ambily Treesa Varghese" userId="d8e3554c-2f05-4950-b78f-4d8d71aca1b6" providerId="ADAL" clId="{6F1A612D-70CE-40E5-A88B-1F93A60BB22E}" dt="2023-04-21T23:00:57.669" v="886" actId="26606"/>
          <ac:spMkLst>
            <pc:docMk/>
            <pc:sldMk cId="1558294750" sldId="317"/>
            <ac:spMk id="16" creationId="{D4D9493A-6A2B-6F9C-E361-15CFCBB68E7A}"/>
          </ac:spMkLst>
        </pc:spChg>
        <pc:spChg chg="add del mod">
          <ac:chgData name="Ambily Treesa Varghese" userId="d8e3554c-2f05-4950-b78f-4d8d71aca1b6" providerId="ADAL" clId="{6F1A612D-70CE-40E5-A88B-1F93A60BB22E}" dt="2023-04-21T23:00:57.669" v="886" actId="26606"/>
          <ac:spMkLst>
            <pc:docMk/>
            <pc:sldMk cId="1558294750" sldId="317"/>
            <ac:spMk id="18" creationId="{84C98FB2-CEAB-C74B-F7D6-5092C2C22FFB}"/>
          </ac:spMkLst>
        </pc:spChg>
        <pc:spChg chg="add del mod">
          <ac:chgData name="Ambily Treesa Varghese" userId="d8e3554c-2f05-4950-b78f-4d8d71aca1b6" providerId="ADAL" clId="{6F1A612D-70CE-40E5-A88B-1F93A60BB22E}" dt="2023-04-21T23:02:12.426" v="898" actId="26606"/>
          <ac:spMkLst>
            <pc:docMk/>
            <pc:sldMk cId="1558294750" sldId="317"/>
            <ac:spMk id="20" creationId="{7F70471C-1A4B-A1F5-53F2-DB2B7AF61338}"/>
          </ac:spMkLst>
        </pc:spChg>
        <pc:spChg chg="add del mod">
          <ac:chgData name="Ambily Treesa Varghese" userId="d8e3554c-2f05-4950-b78f-4d8d71aca1b6" providerId="ADAL" clId="{6F1A612D-70CE-40E5-A88B-1F93A60BB22E}" dt="2023-04-21T23:02:12.426" v="898" actId="26606"/>
          <ac:spMkLst>
            <pc:docMk/>
            <pc:sldMk cId="1558294750" sldId="317"/>
            <ac:spMk id="21" creationId="{C8C86BDE-EB74-AF63-0178-A1293A339D65}"/>
          </ac:spMkLst>
        </pc:spChg>
        <pc:spChg chg="add del mod">
          <ac:chgData name="Ambily Treesa Varghese" userId="d8e3554c-2f05-4950-b78f-4d8d71aca1b6" providerId="ADAL" clId="{6F1A612D-70CE-40E5-A88B-1F93A60BB22E}" dt="2023-04-21T23:02:12.426" v="898" actId="26606"/>
          <ac:spMkLst>
            <pc:docMk/>
            <pc:sldMk cId="1558294750" sldId="317"/>
            <ac:spMk id="22" creationId="{57B8DA6F-5629-E87A-349B-F95DE68B0B8E}"/>
          </ac:spMkLst>
        </pc:spChg>
        <pc:spChg chg="del">
          <ac:chgData name="Ambily Treesa Varghese" userId="d8e3554c-2f05-4950-b78f-4d8d71aca1b6" providerId="ADAL" clId="{6F1A612D-70CE-40E5-A88B-1F93A60BB22E}" dt="2023-04-21T22:19:13.332" v="447"/>
          <ac:spMkLst>
            <pc:docMk/>
            <pc:sldMk cId="1558294750" sldId="317"/>
            <ac:spMk id="131" creationId="{385E1BDC-A9B0-4A87-82E3-F3187F69A802}"/>
          </ac:spMkLst>
        </pc:spChg>
        <pc:spChg chg="del">
          <ac:chgData name="Ambily Treesa Varghese" userId="d8e3554c-2f05-4950-b78f-4d8d71aca1b6" providerId="ADAL" clId="{6F1A612D-70CE-40E5-A88B-1F93A60BB22E}" dt="2023-04-21T22:19:13.332" v="447"/>
          <ac:spMkLst>
            <pc:docMk/>
            <pc:sldMk cId="1558294750" sldId="317"/>
            <ac:spMk id="132" creationId="{0990C621-3B8B-4820-8328-D47EF7CE823C}"/>
          </ac:spMkLst>
        </pc:spChg>
        <pc:spChg chg="del">
          <ac:chgData name="Ambily Treesa Varghese" userId="d8e3554c-2f05-4950-b78f-4d8d71aca1b6" providerId="ADAL" clId="{6F1A612D-70CE-40E5-A88B-1F93A60BB22E}" dt="2023-04-21T22:19:13.332" v="447"/>
          <ac:spMkLst>
            <pc:docMk/>
            <pc:sldMk cId="1558294750" sldId="317"/>
            <ac:spMk id="133" creationId="{C1A2385B-1D2A-4E17-84FA-6CB7F0AAE473}"/>
          </ac:spMkLst>
        </pc:spChg>
        <pc:spChg chg="del">
          <ac:chgData name="Ambily Treesa Varghese" userId="d8e3554c-2f05-4950-b78f-4d8d71aca1b6" providerId="ADAL" clId="{6F1A612D-70CE-40E5-A88B-1F93A60BB22E}" dt="2023-04-21T22:19:13.332" v="447"/>
          <ac:spMkLst>
            <pc:docMk/>
            <pc:sldMk cId="1558294750" sldId="317"/>
            <ac:spMk id="134" creationId="{5E791F2F-79DB-4CC0-9FA1-001E3E91E8B7}"/>
          </ac:spMkLst>
        </pc:spChg>
        <pc:picChg chg="mod">
          <ac:chgData name="Ambily Treesa Varghese" userId="d8e3554c-2f05-4950-b78f-4d8d71aca1b6" providerId="ADAL" clId="{6F1A612D-70CE-40E5-A88B-1F93A60BB22E}" dt="2023-04-22T00:25:33.878" v="1398" actId="1076"/>
          <ac:picMkLst>
            <pc:docMk/>
            <pc:sldMk cId="1558294750" sldId="317"/>
            <ac:picMk id="2" creationId="{2E3A6D0A-AD48-A8D2-7F55-560D025AF9DE}"/>
          </ac:picMkLst>
        </pc:picChg>
        <pc:picChg chg="mod">
          <ac:chgData name="Ambily Treesa Varghese" userId="d8e3554c-2f05-4950-b78f-4d8d71aca1b6" providerId="ADAL" clId="{6F1A612D-70CE-40E5-A88B-1F93A60BB22E}" dt="2023-04-21T23:02:33.860" v="901" actId="26606"/>
          <ac:picMkLst>
            <pc:docMk/>
            <pc:sldMk cId="1558294750" sldId="317"/>
            <ac:picMk id="5" creationId="{E84638DA-C2CB-8269-D74F-D27BD67267DC}"/>
          </ac:picMkLst>
        </pc:picChg>
        <pc:picChg chg="mod">
          <ac:chgData name="Ambily Treesa Varghese" userId="d8e3554c-2f05-4950-b78f-4d8d71aca1b6" providerId="ADAL" clId="{6F1A612D-70CE-40E5-A88B-1F93A60BB22E}" dt="2023-04-22T00:26:36.761" v="1406" actId="14100"/>
          <ac:picMkLst>
            <pc:docMk/>
            <pc:sldMk cId="1558294750" sldId="317"/>
            <ac:picMk id="6" creationId="{43DA83F2-82CC-6FCB-342D-7AEB8407F3E9}"/>
          </ac:picMkLst>
        </pc:picChg>
      </pc:sldChg>
      <pc:sldChg chg="delSp add del setBg delDesignElem">
        <pc:chgData name="Ambily Treesa Varghese" userId="d8e3554c-2f05-4950-b78f-4d8d71aca1b6" providerId="ADAL" clId="{6F1A612D-70CE-40E5-A88B-1F93A60BB22E}" dt="2023-04-21T22:32:55.503" v="528" actId="47"/>
        <pc:sldMkLst>
          <pc:docMk/>
          <pc:sldMk cId="1842773396" sldId="319"/>
        </pc:sldMkLst>
        <pc:spChg chg="del">
          <ac:chgData name="Ambily Treesa Varghese" userId="d8e3554c-2f05-4950-b78f-4d8d71aca1b6" providerId="ADAL" clId="{6F1A612D-70CE-40E5-A88B-1F93A60BB22E}" dt="2023-04-21T22:19:13.332" v="447"/>
          <ac:spMkLst>
            <pc:docMk/>
            <pc:sldMk cId="1842773396" sldId="319"/>
            <ac:spMk id="570" creationId="{04812C46-200A-4DEB-A05E-3ED6C68C2387}"/>
          </ac:spMkLst>
        </pc:spChg>
        <pc:spChg chg="del">
          <ac:chgData name="Ambily Treesa Varghese" userId="d8e3554c-2f05-4950-b78f-4d8d71aca1b6" providerId="ADAL" clId="{6F1A612D-70CE-40E5-A88B-1F93A60BB22E}" dt="2023-04-21T22:19:13.332" v="447"/>
          <ac:spMkLst>
            <pc:docMk/>
            <pc:sldMk cId="1842773396" sldId="319"/>
            <ac:spMk id="571" creationId="{D1EA859B-E555-4109-94F3-6700E046E008}"/>
          </ac:spMkLst>
        </pc:spChg>
      </pc:sldChg>
      <pc:sldChg chg="addSp delSp modSp add mod modClrScheme chgLayout">
        <pc:chgData name="Ambily Treesa Varghese" userId="d8e3554c-2f05-4950-b78f-4d8d71aca1b6" providerId="ADAL" clId="{6F1A612D-70CE-40E5-A88B-1F93A60BB22E}" dt="2023-04-22T00:45:54.842" v="1555" actId="1076"/>
        <pc:sldMkLst>
          <pc:docMk/>
          <pc:sldMk cId="428880647" sldId="320"/>
        </pc:sldMkLst>
        <pc:spChg chg="mod">
          <ac:chgData name="Ambily Treesa Varghese" userId="d8e3554c-2f05-4950-b78f-4d8d71aca1b6" providerId="ADAL" clId="{6F1A612D-70CE-40E5-A88B-1F93A60BB22E}" dt="2023-04-22T00:30:41.361" v="1451" actId="1076"/>
          <ac:spMkLst>
            <pc:docMk/>
            <pc:sldMk cId="428880647" sldId="320"/>
            <ac:spMk id="3" creationId="{97139E0F-4A5E-794D-65F2-E5B627CCB9E8}"/>
          </ac:spMkLst>
        </pc:spChg>
        <pc:spChg chg="del mod">
          <ac:chgData name="Ambily Treesa Varghese" userId="d8e3554c-2f05-4950-b78f-4d8d71aca1b6" providerId="ADAL" clId="{6F1A612D-70CE-40E5-A88B-1F93A60BB22E}" dt="2023-04-22T00:30:13.030" v="1441" actId="478"/>
          <ac:spMkLst>
            <pc:docMk/>
            <pc:sldMk cId="428880647" sldId="320"/>
            <ac:spMk id="4" creationId="{6CD40585-5985-1A58-F406-AB0B00867013}"/>
          </ac:spMkLst>
        </pc:spChg>
        <pc:spChg chg="add mod">
          <ac:chgData name="Ambily Treesa Varghese" userId="d8e3554c-2f05-4950-b78f-4d8d71aca1b6" providerId="ADAL" clId="{6F1A612D-70CE-40E5-A88B-1F93A60BB22E}" dt="2023-04-22T00:45:54.842" v="1555" actId="1076"/>
          <ac:spMkLst>
            <pc:docMk/>
            <pc:sldMk cId="428880647" sldId="320"/>
            <ac:spMk id="5" creationId="{3ECA993C-7F8A-83EA-0728-68FAC863C100}"/>
          </ac:spMkLst>
        </pc:spChg>
        <pc:spChg chg="add del mod">
          <ac:chgData name="Ambily Treesa Varghese" userId="d8e3554c-2f05-4950-b78f-4d8d71aca1b6" providerId="ADAL" clId="{6F1A612D-70CE-40E5-A88B-1F93A60BB22E}" dt="2023-04-21T23:02:05.551" v="894" actId="26606"/>
          <ac:spMkLst>
            <pc:docMk/>
            <pc:sldMk cId="428880647" sldId="320"/>
            <ac:spMk id="13" creationId="{4CB918C2-2F5E-EB79-7BD6-E2FD0A1A9577}"/>
          </ac:spMkLst>
        </pc:spChg>
        <pc:spChg chg="add del mod">
          <ac:chgData name="Ambily Treesa Varghese" userId="d8e3554c-2f05-4950-b78f-4d8d71aca1b6" providerId="ADAL" clId="{6F1A612D-70CE-40E5-A88B-1F93A60BB22E}" dt="2023-04-21T23:02:05.551" v="894" actId="26606"/>
          <ac:spMkLst>
            <pc:docMk/>
            <pc:sldMk cId="428880647" sldId="320"/>
            <ac:spMk id="15" creationId="{C27AC0C8-598E-7305-210C-973BBF3E7E63}"/>
          </ac:spMkLst>
        </pc:spChg>
        <pc:spChg chg="add del mod">
          <ac:chgData name="Ambily Treesa Varghese" userId="d8e3554c-2f05-4950-b78f-4d8d71aca1b6" providerId="ADAL" clId="{6F1A612D-70CE-40E5-A88B-1F93A60BB22E}" dt="2023-04-21T23:02:05.551" v="894" actId="26606"/>
          <ac:spMkLst>
            <pc:docMk/>
            <pc:sldMk cId="428880647" sldId="320"/>
            <ac:spMk id="17" creationId="{5AAB95B2-CEC2-C08B-DED7-8D19CB008CB5}"/>
          </ac:spMkLst>
        </pc:spChg>
        <pc:picChg chg="mod">
          <ac:chgData name="Ambily Treesa Varghese" userId="d8e3554c-2f05-4950-b78f-4d8d71aca1b6" providerId="ADAL" clId="{6F1A612D-70CE-40E5-A88B-1F93A60BB22E}" dt="2023-04-22T00:30:46.366" v="1452" actId="1076"/>
          <ac:picMkLst>
            <pc:docMk/>
            <pc:sldMk cId="428880647" sldId="320"/>
            <ac:picMk id="2" creationId="{843CE611-6BA6-3AA5-E641-C3BE152670A4}"/>
          </ac:picMkLst>
        </pc:picChg>
        <pc:picChg chg="mod">
          <ac:chgData name="Ambily Treesa Varghese" userId="d8e3554c-2f05-4950-b78f-4d8d71aca1b6" providerId="ADAL" clId="{6F1A612D-70CE-40E5-A88B-1F93A60BB22E}" dt="2023-04-22T00:30:46.366" v="1452" actId="1076"/>
          <ac:picMkLst>
            <pc:docMk/>
            <pc:sldMk cId="428880647" sldId="320"/>
            <ac:picMk id="7" creationId="{098DE0A3-ACD1-6B76-3D53-547EA54B627F}"/>
          </ac:picMkLst>
        </pc:picChg>
        <pc:picChg chg="mod ord">
          <ac:chgData name="Ambily Treesa Varghese" userId="d8e3554c-2f05-4950-b78f-4d8d71aca1b6" providerId="ADAL" clId="{6F1A612D-70CE-40E5-A88B-1F93A60BB22E}" dt="2023-04-21T23:02:05.551" v="894" actId="26606"/>
          <ac:picMkLst>
            <pc:docMk/>
            <pc:sldMk cId="428880647" sldId="320"/>
            <ac:picMk id="8" creationId="{61D5160A-77E4-575D-C0C3-EFBF2DB00145}"/>
          </ac:picMkLst>
        </pc:picChg>
      </pc:sldChg>
      <pc:sldChg chg="delSp add del setBg delDesignElem">
        <pc:chgData name="Ambily Treesa Varghese" userId="d8e3554c-2f05-4950-b78f-4d8d71aca1b6" providerId="ADAL" clId="{6F1A612D-70CE-40E5-A88B-1F93A60BB22E}" dt="2023-04-21T23:06:45.689" v="931" actId="47"/>
        <pc:sldMkLst>
          <pc:docMk/>
          <pc:sldMk cId="1207671284" sldId="322"/>
        </pc:sldMkLst>
        <pc:spChg chg="del">
          <ac:chgData name="Ambily Treesa Varghese" userId="d8e3554c-2f05-4950-b78f-4d8d71aca1b6" providerId="ADAL" clId="{6F1A612D-70CE-40E5-A88B-1F93A60BB22E}" dt="2023-04-21T22:19:13.332" v="447"/>
          <ac:spMkLst>
            <pc:docMk/>
            <pc:sldMk cId="1207671284" sldId="322"/>
            <ac:spMk id="99" creationId="{D009D6D5-DAC2-4A8B-A17A-E206B9012D09}"/>
          </ac:spMkLst>
        </pc:spChg>
      </pc:sldChg>
      <pc:sldChg chg="addSp delSp modSp add mod ord setBg modClrScheme delDesignElem chgLayout">
        <pc:chgData name="Ambily Treesa Varghese" userId="d8e3554c-2f05-4950-b78f-4d8d71aca1b6" providerId="ADAL" clId="{6F1A612D-70CE-40E5-A88B-1F93A60BB22E}" dt="2023-04-27T23:19:06.598" v="1600" actId="11"/>
        <pc:sldMkLst>
          <pc:docMk/>
          <pc:sldMk cId="1938236217" sldId="323"/>
        </pc:sldMkLst>
        <pc:spChg chg="mod">
          <ac:chgData name="Ambily Treesa Varghese" userId="d8e3554c-2f05-4950-b78f-4d8d71aca1b6" providerId="ADAL" clId="{6F1A612D-70CE-40E5-A88B-1F93A60BB22E}" dt="2023-04-22T00:34:33.070" v="1511" actId="1076"/>
          <ac:spMkLst>
            <pc:docMk/>
            <pc:sldMk cId="1938236217" sldId="323"/>
            <ac:spMk id="4" creationId="{2559F244-4AA1-2A19-C34C-A4573DFAAF89}"/>
          </ac:spMkLst>
        </pc:spChg>
        <pc:spChg chg="mod">
          <ac:chgData name="Ambily Treesa Varghese" userId="d8e3554c-2f05-4950-b78f-4d8d71aca1b6" providerId="ADAL" clId="{6F1A612D-70CE-40E5-A88B-1F93A60BB22E}" dt="2023-04-27T23:19:06.598" v="1600" actId="11"/>
          <ac:spMkLst>
            <pc:docMk/>
            <pc:sldMk cId="1938236217" sldId="323"/>
            <ac:spMk id="7" creationId="{8EFD500C-D5F7-4910-88E0-CD887E6EA68C}"/>
          </ac:spMkLst>
        </pc:spChg>
        <pc:spChg chg="add mod">
          <ac:chgData name="Ambily Treesa Varghese" userId="d8e3554c-2f05-4950-b78f-4d8d71aca1b6" providerId="ADAL" clId="{6F1A612D-70CE-40E5-A88B-1F93A60BB22E}" dt="2023-04-21T23:05:02.537" v="917" actId="26606"/>
          <ac:spMkLst>
            <pc:docMk/>
            <pc:sldMk cId="1938236217" sldId="323"/>
            <ac:spMk id="9" creationId="{F2D9C24B-1C92-8069-D0AC-E4E88891D6B8}"/>
          </ac:spMkLst>
        </pc:spChg>
        <pc:spChg chg="add mod">
          <ac:chgData name="Ambily Treesa Varghese" userId="d8e3554c-2f05-4950-b78f-4d8d71aca1b6" providerId="ADAL" clId="{6F1A612D-70CE-40E5-A88B-1F93A60BB22E}" dt="2023-04-21T23:05:02.537" v="917" actId="26606"/>
          <ac:spMkLst>
            <pc:docMk/>
            <pc:sldMk cId="1938236217" sldId="323"/>
            <ac:spMk id="10" creationId="{3BB49F7F-19A8-C0F9-44C1-AC853B653158}"/>
          </ac:spMkLst>
        </pc:spChg>
        <pc:spChg chg="add del mod">
          <ac:chgData name="Ambily Treesa Varghese" userId="d8e3554c-2f05-4950-b78f-4d8d71aca1b6" providerId="ADAL" clId="{6F1A612D-70CE-40E5-A88B-1F93A60BB22E}" dt="2023-04-21T23:04:51.945" v="913" actId="26606"/>
          <ac:spMkLst>
            <pc:docMk/>
            <pc:sldMk cId="1938236217" sldId="323"/>
            <ac:spMk id="12" creationId="{F2D9C24B-1C92-8069-D0AC-E4E88891D6B8}"/>
          </ac:spMkLst>
        </pc:spChg>
        <pc:spChg chg="add del mod">
          <ac:chgData name="Ambily Treesa Varghese" userId="d8e3554c-2f05-4950-b78f-4d8d71aca1b6" providerId="ADAL" clId="{6F1A612D-70CE-40E5-A88B-1F93A60BB22E}" dt="2023-04-21T23:04:51.945" v="913" actId="26606"/>
          <ac:spMkLst>
            <pc:docMk/>
            <pc:sldMk cId="1938236217" sldId="323"/>
            <ac:spMk id="14" creationId="{3BB49F7F-19A8-C0F9-44C1-AC853B653158}"/>
          </ac:spMkLst>
        </pc:spChg>
        <pc:spChg chg="del">
          <ac:chgData name="Ambily Treesa Varghese" userId="d8e3554c-2f05-4950-b78f-4d8d71aca1b6" providerId="ADAL" clId="{6F1A612D-70CE-40E5-A88B-1F93A60BB22E}" dt="2023-04-21T22:19:13.332" v="447"/>
          <ac:spMkLst>
            <pc:docMk/>
            <pc:sldMk cId="1938236217" sldId="323"/>
            <ac:spMk id="99" creationId="{D009D6D5-DAC2-4A8B-A17A-E206B9012D09}"/>
          </ac:spMkLst>
        </pc:spChg>
      </pc:sldChg>
      <pc:sldChg chg="modSp mod">
        <pc:chgData name="Ambily Treesa Varghese" userId="d8e3554c-2f05-4950-b78f-4d8d71aca1b6" providerId="ADAL" clId="{6F1A612D-70CE-40E5-A88B-1F93A60BB22E}" dt="2023-04-21T23:33:08.076" v="956" actId="2711"/>
        <pc:sldMkLst>
          <pc:docMk/>
          <pc:sldMk cId="1723491119" sldId="530"/>
        </pc:sldMkLst>
        <pc:spChg chg="mod">
          <ac:chgData name="Ambily Treesa Varghese" userId="d8e3554c-2f05-4950-b78f-4d8d71aca1b6" providerId="ADAL" clId="{6F1A612D-70CE-40E5-A88B-1F93A60BB22E}" dt="2023-04-21T23:32:50.214" v="955" actId="2711"/>
          <ac:spMkLst>
            <pc:docMk/>
            <pc:sldMk cId="1723491119" sldId="530"/>
            <ac:spMk id="2" creationId="{DC870DB4-0446-EF22-E8E0-3A5B83923AC0}"/>
          </ac:spMkLst>
        </pc:spChg>
        <pc:spChg chg="mod">
          <ac:chgData name="Ambily Treesa Varghese" userId="d8e3554c-2f05-4950-b78f-4d8d71aca1b6" providerId="ADAL" clId="{6F1A612D-70CE-40E5-A88B-1F93A60BB22E}" dt="2023-04-21T23:33:08.076" v="956" actId="2711"/>
          <ac:spMkLst>
            <pc:docMk/>
            <pc:sldMk cId="1723491119" sldId="530"/>
            <ac:spMk id="3" creationId="{696329B1-2D04-0F3A-1081-C5117D8CE122}"/>
          </ac:spMkLst>
        </pc:spChg>
      </pc:sldChg>
      <pc:sldChg chg="modSp mod">
        <pc:chgData name="Ambily Treesa Varghese" userId="d8e3554c-2f05-4950-b78f-4d8d71aca1b6" providerId="ADAL" clId="{6F1A612D-70CE-40E5-A88B-1F93A60BB22E}" dt="2023-04-21T22:18:35.041" v="420"/>
        <pc:sldMkLst>
          <pc:docMk/>
          <pc:sldMk cId="3380759881" sldId="533"/>
        </pc:sldMkLst>
        <pc:spChg chg="mod">
          <ac:chgData name="Ambily Treesa Varghese" userId="d8e3554c-2f05-4950-b78f-4d8d71aca1b6" providerId="ADAL" clId="{6F1A612D-70CE-40E5-A88B-1F93A60BB22E}" dt="2023-04-21T22:18:22.804" v="415"/>
          <ac:spMkLst>
            <pc:docMk/>
            <pc:sldMk cId="3380759881" sldId="533"/>
            <ac:spMk id="2" creationId="{F41F0E99-07CC-9576-AFD7-C52151AD0EA3}"/>
          </ac:spMkLst>
        </pc:spChg>
        <pc:spChg chg="mod">
          <ac:chgData name="Ambily Treesa Varghese" userId="d8e3554c-2f05-4950-b78f-4d8d71aca1b6" providerId="ADAL" clId="{6F1A612D-70CE-40E5-A88B-1F93A60BB22E}" dt="2023-04-21T22:18:35.041" v="420"/>
          <ac:spMkLst>
            <pc:docMk/>
            <pc:sldMk cId="3380759881" sldId="533"/>
            <ac:spMk id="3" creationId="{5A82A8B0-333F-633E-3FA7-D38DBFB10971}"/>
          </ac:spMkLst>
        </pc:spChg>
      </pc:sldChg>
      <pc:sldChg chg="ord">
        <pc:chgData name="Ambily Treesa Varghese" userId="d8e3554c-2f05-4950-b78f-4d8d71aca1b6" providerId="ADAL" clId="{6F1A612D-70CE-40E5-A88B-1F93A60BB22E}" dt="2023-04-21T22:26:09.113" v="482"/>
        <pc:sldMkLst>
          <pc:docMk/>
          <pc:sldMk cId="548476299" sldId="534"/>
        </pc:sldMkLst>
      </pc:sldChg>
      <pc:sldChg chg="delSp modSp mod modClrScheme chgLayout">
        <pc:chgData name="Ambily Treesa Varghese" userId="d8e3554c-2f05-4950-b78f-4d8d71aca1b6" providerId="ADAL" clId="{6F1A612D-70CE-40E5-A88B-1F93A60BB22E}" dt="2023-04-22T00:32:10.900" v="1467" actId="2711"/>
        <pc:sldMkLst>
          <pc:docMk/>
          <pc:sldMk cId="1372651910" sldId="535"/>
        </pc:sldMkLst>
        <pc:spChg chg="del mod">
          <ac:chgData name="Ambily Treesa Varghese" userId="d8e3554c-2f05-4950-b78f-4d8d71aca1b6" providerId="ADAL" clId="{6F1A612D-70CE-40E5-A88B-1F93A60BB22E}" dt="2023-04-22T00:31:54.343" v="1464" actId="478"/>
          <ac:spMkLst>
            <pc:docMk/>
            <pc:sldMk cId="1372651910" sldId="535"/>
            <ac:spMk id="3" creationId="{723252A1-51AE-36E1-CE3B-D88466BA8814}"/>
          </ac:spMkLst>
        </pc:spChg>
        <pc:spChg chg="mod">
          <ac:chgData name="Ambily Treesa Varghese" userId="d8e3554c-2f05-4950-b78f-4d8d71aca1b6" providerId="ADAL" clId="{6F1A612D-70CE-40E5-A88B-1F93A60BB22E}" dt="2023-04-21T23:02:52.049" v="902" actId="26606"/>
          <ac:spMkLst>
            <pc:docMk/>
            <pc:sldMk cId="1372651910" sldId="535"/>
            <ac:spMk id="5" creationId="{2A8E318B-D756-6C57-8657-96C836320839}"/>
          </ac:spMkLst>
        </pc:spChg>
        <pc:spChg chg="mod">
          <ac:chgData name="Ambily Treesa Varghese" userId="d8e3554c-2f05-4950-b78f-4d8d71aca1b6" providerId="ADAL" clId="{6F1A612D-70CE-40E5-A88B-1F93A60BB22E}" dt="2023-04-22T00:31:25.252" v="1457" actId="255"/>
          <ac:spMkLst>
            <pc:docMk/>
            <pc:sldMk cId="1372651910" sldId="535"/>
            <ac:spMk id="22" creationId="{8A281D6C-C2B6-C95A-7231-59B21A27BCC6}"/>
          </ac:spMkLst>
        </pc:spChg>
        <pc:spChg chg="mod">
          <ac:chgData name="Ambily Treesa Varghese" userId="d8e3554c-2f05-4950-b78f-4d8d71aca1b6" providerId="ADAL" clId="{6F1A612D-70CE-40E5-A88B-1F93A60BB22E}" dt="2023-04-22T00:32:10.900" v="1467" actId="2711"/>
          <ac:spMkLst>
            <pc:docMk/>
            <pc:sldMk cId="1372651910" sldId="535"/>
            <ac:spMk id="24" creationId="{63E8881D-2C25-0077-30DF-C1815AFCE6F8}"/>
          </ac:spMkLst>
        </pc:spChg>
        <pc:picChg chg="mod">
          <ac:chgData name="Ambily Treesa Varghese" userId="d8e3554c-2f05-4950-b78f-4d8d71aca1b6" providerId="ADAL" clId="{6F1A612D-70CE-40E5-A88B-1F93A60BB22E}" dt="2023-04-22T00:31:50.956" v="1463" actId="1076"/>
          <ac:picMkLst>
            <pc:docMk/>
            <pc:sldMk cId="1372651910" sldId="535"/>
            <ac:picMk id="10" creationId="{1847155D-DBA9-8846-B772-C0AEFC7B4A08}"/>
          </ac:picMkLst>
        </pc:picChg>
      </pc:sldChg>
      <pc:sldChg chg="delSp modSp mod modClrScheme chgLayout">
        <pc:chgData name="Ambily Treesa Varghese" userId="d8e3554c-2f05-4950-b78f-4d8d71aca1b6" providerId="ADAL" clId="{6F1A612D-70CE-40E5-A88B-1F93A60BB22E}" dt="2023-04-22T00:47:52.924" v="1561" actId="2711"/>
        <pc:sldMkLst>
          <pc:docMk/>
          <pc:sldMk cId="1208724409" sldId="536"/>
        </pc:sldMkLst>
        <pc:spChg chg="mod">
          <ac:chgData name="Ambily Treesa Varghese" userId="d8e3554c-2f05-4950-b78f-4d8d71aca1b6" providerId="ADAL" clId="{6F1A612D-70CE-40E5-A88B-1F93A60BB22E}" dt="2023-04-21T23:40:58.184" v="1020" actId="14100"/>
          <ac:spMkLst>
            <pc:docMk/>
            <pc:sldMk cId="1208724409" sldId="536"/>
            <ac:spMk id="2" creationId="{EE30DEE9-2DBD-C997-C208-027230B5A3EA}"/>
          </ac:spMkLst>
        </pc:spChg>
        <pc:spChg chg="del mod">
          <ac:chgData name="Ambily Treesa Varghese" userId="d8e3554c-2f05-4950-b78f-4d8d71aca1b6" providerId="ADAL" clId="{6F1A612D-70CE-40E5-A88B-1F93A60BB22E}" dt="2023-04-21T23:38:27.001" v="996" actId="478"/>
          <ac:spMkLst>
            <pc:docMk/>
            <pc:sldMk cId="1208724409" sldId="536"/>
            <ac:spMk id="3" creationId="{D534491D-AF3A-C879-49E6-F11A17AC3008}"/>
          </ac:spMkLst>
        </pc:spChg>
        <pc:spChg chg="mod">
          <ac:chgData name="Ambily Treesa Varghese" userId="d8e3554c-2f05-4950-b78f-4d8d71aca1b6" providerId="ADAL" clId="{6F1A612D-70CE-40E5-A88B-1F93A60BB22E}" dt="2023-04-21T22:55:49.567" v="831" actId="26606"/>
          <ac:spMkLst>
            <pc:docMk/>
            <pc:sldMk cId="1208724409" sldId="536"/>
            <ac:spMk id="5" creationId="{F79CF1F9-4847-1440-0352-6D1284A48D05}"/>
          </ac:spMkLst>
        </pc:spChg>
        <pc:spChg chg="mod">
          <ac:chgData name="Ambily Treesa Varghese" userId="d8e3554c-2f05-4950-b78f-4d8d71aca1b6" providerId="ADAL" clId="{6F1A612D-70CE-40E5-A88B-1F93A60BB22E}" dt="2023-04-22T00:47:52.924" v="1561" actId="2711"/>
          <ac:spMkLst>
            <pc:docMk/>
            <pc:sldMk cId="1208724409" sldId="536"/>
            <ac:spMk id="12" creationId="{87589984-5118-755C-3931-F98EE6B96D00}"/>
          </ac:spMkLst>
        </pc:spChg>
        <pc:picChg chg="mod">
          <ac:chgData name="Ambily Treesa Varghese" userId="d8e3554c-2f05-4950-b78f-4d8d71aca1b6" providerId="ADAL" clId="{6F1A612D-70CE-40E5-A88B-1F93A60BB22E}" dt="2023-04-21T23:59:36.517" v="1071" actId="1076"/>
          <ac:picMkLst>
            <pc:docMk/>
            <pc:sldMk cId="1208724409" sldId="536"/>
            <ac:picMk id="8" creationId="{24DC7BC3-0275-6951-9482-7426C81B5D42}"/>
          </ac:picMkLst>
        </pc:picChg>
      </pc:sldChg>
      <pc:sldChg chg="addSp delSp modSp mod ord">
        <pc:chgData name="Ambily Treesa Varghese" userId="d8e3554c-2f05-4950-b78f-4d8d71aca1b6" providerId="ADAL" clId="{6F1A612D-70CE-40E5-A88B-1F93A60BB22E}" dt="2023-04-21T22:23:48.067" v="477"/>
        <pc:sldMkLst>
          <pc:docMk/>
          <pc:sldMk cId="1213210011" sldId="537"/>
        </pc:sldMkLst>
        <pc:spChg chg="del">
          <ac:chgData name="Ambily Treesa Varghese" userId="d8e3554c-2f05-4950-b78f-4d8d71aca1b6" providerId="ADAL" clId="{6F1A612D-70CE-40E5-A88B-1F93A60BB22E}" dt="2023-04-21T22:21:04.463" v="450" actId="478"/>
          <ac:spMkLst>
            <pc:docMk/>
            <pc:sldMk cId="1213210011" sldId="537"/>
            <ac:spMk id="2" creationId="{D04F090D-C862-CF85-1001-A82E54365597}"/>
          </ac:spMkLst>
        </pc:spChg>
        <pc:spChg chg="del">
          <ac:chgData name="Ambily Treesa Varghese" userId="d8e3554c-2f05-4950-b78f-4d8d71aca1b6" providerId="ADAL" clId="{6F1A612D-70CE-40E5-A88B-1F93A60BB22E}" dt="2023-04-21T22:21:11.255" v="452" actId="478"/>
          <ac:spMkLst>
            <pc:docMk/>
            <pc:sldMk cId="1213210011" sldId="537"/>
            <ac:spMk id="3" creationId="{4CE82C04-6445-9E02-B0E8-8D809278C37D}"/>
          </ac:spMkLst>
        </pc:spChg>
        <pc:spChg chg="add del mod">
          <ac:chgData name="Ambily Treesa Varghese" userId="d8e3554c-2f05-4950-b78f-4d8d71aca1b6" providerId="ADAL" clId="{6F1A612D-70CE-40E5-A88B-1F93A60BB22E}" dt="2023-04-21T22:21:06.804" v="451" actId="478"/>
          <ac:spMkLst>
            <pc:docMk/>
            <pc:sldMk cId="1213210011" sldId="537"/>
            <ac:spMk id="11" creationId="{9C28996F-DF8A-51CF-BEE2-7F17F4DFDC8D}"/>
          </ac:spMkLst>
        </pc:spChg>
        <pc:spChg chg="add del mod">
          <ac:chgData name="Ambily Treesa Varghese" userId="d8e3554c-2f05-4950-b78f-4d8d71aca1b6" providerId="ADAL" clId="{6F1A612D-70CE-40E5-A88B-1F93A60BB22E}" dt="2023-04-21T22:21:13.289" v="453" actId="478"/>
          <ac:spMkLst>
            <pc:docMk/>
            <pc:sldMk cId="1213210011" sldId="537"/>
            <ac:spMk id="13" creationId="{06033FA8-7212-5450-C014-83C44DB830ED}"/>
          </ac:spMkLst>
        </pc:spChg>
        <pc:spChg chg="add mod">
          <ac:chgData name="Ambily Treesa Varghese" userId="d8e3554c-2f05-4950-b78f-4d8d71aca1b6" providerId="ADAL" clId="{6F1A612D-70CE-40E5-A88B-1F93A60BB22E}" dt="2023-04-21T22:21:56.313" v="463"/>
          <ac:spMkLst>
            <pc:docMk/>
            <pc:sldMk cId="1213210011" sldId="537"/>
            <ac:spMk id="14" creationId="{69428CE1-ACFE-2B85-32D3-C8450367A8C9}"/>
          </ac:spMkLst>
        </pc:spChg>
        <pc:spChg chg="add mod">
          <ac:chgData name="Ambily Treesa Varghese" userId="d8e3554c-2f05-4950-b78f-4d8d71aca1b6" providerId="ADAL" clId="{6F1A612D-70CE-40E5-A88B-1F93A60BB22E}" dt="2023-04-21T22:22:33.851" v="470"/>
          <ac:spMkLst>
            <pc:docMk/>
            <pc:sldMk cId="1213210011" sldId="537"/>
            <ac:spMk id="15" creationId="{AF80FB4E-0BF1-7A07-CC7A-4D7CC8A68AD1}"/>
          </ac:spMkLst>
        </pc:spChg>
        <pc:spChg chg="add mod">
          <ac:chgData name="Ambily Treesa Varghese" userId="d8e3554c-2f05-4950-b78f-4d8d71aca1b6" providerId="ADAL" clId="{6F1A612D-70CE-40E5-A88B-1F93A60BB22E}" dt="2023-04-21T22:23:10.792" v="475" actId="12"/>
          <ac:spMkLst>
            <pc:docMk/>
            <pc:sldMk cId="1213210011" sldId="537"/>
            <ac:spMk id="16" creationId="{3C6C27DD-DE6E-E59B-7132-9251B0ACFBBD}"/>
          </ac:spMkLst>
        </pc:spChg>
        <pc:grpChg chg="del">
          <ac:chgData name="Ambily Treesa Varghese" userId="d8e3554c-2f05-4950-b78f-4d8d71aca1b6" providerId="ADAL" clId="{6F1A612D-70CE-40E5-A88B-1F93A60BB22E}" dt="2023-04-21T22:20:59.261" v="449" actId="478"/>
          <ac:grpSpMkLst>
            <pc:docMk/>
            <pc:sldMk cId="1213210011" sldId="537"/>
            <ac:grpSpMk id="4" creationId="{B4C44EC9-F730-00B6-E479-530EC276D851}"/>
          </ac:grpSpMkLst>
        </pc:grpChg>
        <pc:grpChg chg="del">
          <ac:chgData name="Ambily Treesa Varghese" userId="d8e3554c-2f05-4950-b78f-4d8d71aca1b6" providerId="ADAL" clId="{6F1A612D-70CE-40E5-A88B-1F93A60BB22E}" dt="2023-04-21T22:20:57.038" v="448" actId="478"/>
          <ac:grpSpMkLst>
            <pc:docMk/>
            <pc:sldMk cId="1213210011" sldId="537"/>
            <ac:grpSpMk id="7" creationId="{56B0BED4-B4D2-A8C2-9E8E-FA7D1819E15A}"/>
          </ac:grpSpMkLst>
        </pc:grpChg>
      </pc:sldChg>
      <pc:sldChg chg="addSp delSp modSp mod ord">
        <pc:chgData name="Ambily Treesa Varghese" userId="d8e3554c-2f05-4950-b78f-4d8d71aca1b6" providerId="ADAL" clId="{6F1A612D-70CE-40E5-A88B-1F93A60BB22E}" dt="2023-04-22T00:46:08.377" v="1556" actId="2711"/>
        <pc:sldMkLst>
          <pc:docMk/>
          <pc:sldMk cId="765210901" sldId="538"/>
        </pc:sldMkLst>
        <pc:spChg chg="mod">
          <ac:chgData name="Ambily Treesa Varghese" userId="d8e3554c-2f05-4950-b78f-4d8d71aca1b6" providerId="ADAL" clId="{6F1A612D-70CE-40E5-A88B-1F93A60BB22E}" dt="2023-04-21T22:31:17.762" v="521" actId="1076"/>
          <ac:spMkLst>
            <pc:docMk/>
            <pc:sldMk cId="765210901" sldId="538"/>
            <ac:spMk id="2" creationId="{D249E45E-D6A7-9780-F652-BAF86DFBCC00}"/>
          </ac:spMkLst>
        </pc:spChg>
        <pc:spChg chg="del mod">
          <ac:chgData name="Ambily Treesa Varghese" userId="d8e3554c-2f05-4950-b78f-4d8d71aca1b6" providerId="ADAL" clId="{6F1A612D-70CE-40E5-A88B-1F93A60BB22E}" dt="2023-04-21T22:30:13.242" v="493" actId="478"/>
          <ac:spMkLst>
            <pc:docMk/>
            <pc:sldMk cId="765210901" sldId="538"/>
            <ac:spMk id="3" creationId="{C31605EE-24B6-95D8-DE5E-BEC2F03ECECA}"/>
          </ac:spMkLst>
        </pc:spChg>
        <pc:spChg chg="mod">
          <ac:chgData name="Ambily Treesa Varghese" userId="d8e3554c-2f05-4950-b78f-4d8d71aca1b6" providerId="ADAL" clId="{6F1A612D-70CE-40E5-A88B-1F93A60BB22E}" dt="2023-04-22T00:46:08.377" v="1556" actId="2711"/>
          <ac:spMkLst>
            <pc:docMk/>
            <pc:sldMk cId="765210901" sldId="538"/>
            <ac:spMk id="4" creationId="{BE22F651-7ABC-015D-B5C4-622708A64CB1}"/>
          </ac:spMkLst>
        </pc:spChg>
        <pc:spChg chg="del">
          <ac:chgData name="Ambily Treesa Varghese" userId="d8e3554c-2f05-4950-b78f-4d8d71aca1b6" providerId="ADAL" clId="{6F1A612D-70CE-40E5-A88B-1F93A60BB22E}" dt="2023-04-21T22:30:13.242" v="493" actId="478"/>
          <ac:spMkLst>
            <pc:docMk/>
            <pc:sldMk cId="765210901" sldId="538"/>
            <ac:spMk id="5" creationId="{6A1E0F07-3291-4EE2-1286-04C97165BA68}"/>
          </ac:spMkLst>
        </pc:spChg>
        <pc:spChg chg="del">
          <ac:chgData name="Ambily Treesa Varghese" userId="d8e3554c-2f05-4950-b78f-4d8d71aca1b6" providerId="ADAL" clId="{6F1A612D-70CE-40E5-A88B-1F93A60BB22E}" dt="2023-04-21T22:30:13.242" v="493" actId="478"/>
          <ac:spMkLst>
            <pc:docMk/>
            <pc:sldMk cId="765210901" sldId="538"/>
            <ac:spMk id="6" creationId="{3DF22CC9-1295-2B21-05A9-68A44E669B8F}"/>
          </ac:spMkLst>
        </pc:spChg>
        <pc:spChg chg="del">
          <ac:chgData name="Ambily Treesa Varghese" userId="d8e3554c-2f05-4950-b78f-4d8d71aca1b6" providerId="ADAL" clId="{6F1A612D-70CE-40E5-A88B-1F93A60BB22E}" dt="2023-04-21T22:31:34.227" v="522" actId="478"/>
          <ac:spMkLst>
            <pc:docMk/>
            <pc:sldMk cId="765210901" sldId="538"/>
            <ac:spMk id="7" creationId="{A9F57080-19CA-8BBA-6050-8494551D4615}"/>
          </ac:spMkLst>
        </pc:spChg>
        <pc:spChg chg="add del mod">
          <ac:chgData name="Ambily Treesa Varghese" userId="d8e3554c-2f05-4950-b78f-4d8d71aca1b6" providerId="ADAL" clId="{6F1A612D-70CE-40E5-A88B-1F93A60BB22E}" dt="2023-04-21T22:30:26.724" v="496" actId="478"/>
          <ac:spMkLst>
            <pc:docMk/>
            <pc:sldMk cId="765210901" sldId="538"/>
            <ac:spMk id="10" creationId="{33FE5CA8-A02F-47C9-02FB-E83B503C73FE}"/>
          </ac:spMkLst>
        </pc:spChg>
        <pc:spChg chg="add del mod">
          <ac:chgData name="Ambily Treesa Varghese" userId="d8e3554c-2f05-4950-b78f-4d8d71aca1b6" providerId="ADAL" clId="{6F1A612D-70CE-40E5-A88B-1F93A60BB22E}" dt="2023-04-21T22:30:20.771" v="494" actId="478"/>
          <ac:spMkLst>
            <pc:docMk/>
            <pc:sldMk cId="765210901" sldId="538"/>
            <ac:spMk id="12" creationId="{383816A3-CF79-AC9E-851F-B73CD818A85F}"/>
          </ac:spMkLst>
        </pc:spChg>
        <pc:spChg chg="add del mod">
          <ac:chgData name="Ambily Treesa Varghese" userId="d8e3554c-2f05-4950-b78f-4d8d71aca1b6" providerId="ADAL" clId="{6F1A612D-70CE-40E5-A88B-1F93A60BB22E}" dt="2023-04-21T22:30:24.029" v="495" actId="478"/>
          <ac:spMkLst>
            <pc:docMk/>
            <pc:sldMk cId="765210901" sldId="538"/>
            <ac:spMk id="14" creationId="{74F81D2F-C18C-5A91-0448-1DC98EEAB6AA}"/>
          </ac:spMkLst>
        </pc:spChg>
      </pc:sldChg>
      <pc:sldChg chg="addSp delSp modSp mod ord modTransition modClrScheme chgLayout">
        <pc:chgData name="Ambily Treesa Varghese" userId="d8e3554c-2f05-4950-b78f-4d8d71aca1b6" providerId="ADAL" clId="{6F1A612D-70CE-40E5-A88B-1F93A60BB22E}" dt="2023-04-22T00:54:18.914" v="1591"/>
        <pc:sldMkLst>
          <pc:docMk/>
          <pc:sldMk cId="1877080978" sldId="539"/>
        </pc:sldMkLst>
        <pc:spChg chg="del mod">
          <ac:chgData name="Ambily Treesa Varghese" userId="d8e3554c-2f05-4950-b78f-4d8d71aca1b6" providerId="ADAL" clId="{6F1A612D-70CE-40E5-A88B-1F93A60BB22E}" dt="2023-04-21T22:46:37.706" v="755" actId="478"/>
          <ac:spMkLst>
            <pc:docMk/>
            <pc:sldMk cId="1877080978" sldId="539"/>
            <ac:spMk id="2" creationId="{189E73D4-535B-6DCC-2268-43A5E9E12C45}"/>
          </ac:spMkLst>
        </pc:spChg>
        <pc:spChg chg="del">
          <ac:chgData name="Ambily Treesa Varghese" userId="d8e3554c-2f05-4950-b78f-4d8d71aca1b6" providerId="ADAL" clId="{6F1A612D-70CE-40E5-A88B-1F93A60BB22E}" dt="2023-04-21T22:36:10.198" v="546" actId="478"/>
          <ac:spMkLst>
            <pc:docMk/>
            <pc:sldMk cId="1877080978" sldId="539"/>
            <ac:spMk id="3" creationId="{5830852F-3FB7-6D2E-F6AC-1F6B9CAD2158}"/>
          </ac:spMkLst>
        </pc:spChg>
        <pc:spChg chg="del mod">
          <ac:chgData name="Ambily Treesa Varghese" userId="d8e3554c-2f05-4950-b78f-4d8d71aca1b6" providerId="ADAL" clId="{6F1A612D-70CE-40E5-A88B-1F93A60BB22E}" dt="2023-04-21T23:36:54.117" v="985" actId="478"/>
          <ac:spMkLst>
            <pc:docMk/>
            <pc:sldMk cId="1877080978" sldId="539"/>
            <ac:spMk id="4" creationId="{A107ABA7-FC97-4D42-C4BC-897A88CF39AF}"/>
          </ac:spMkLst>
        </pc:spChg>
        <pc:spChg chg="add del mod">
          <ac:chgData name="Ambily Treesa Varghese" userId="d8e3554c-2f05-4950-b78f-4d8d71aca1b6" providerId="ADAL" clId="{6F1A612D-70CE-40E5-A88B-1F93A60BB22E}" dt="2023-04-21T22:46:39.271" v="756" actId="478"/>
          <ac:spMkLst>
            <pc:docMk/>
            <pc:sldMk cId="1877080978" sldId="539"/>
            <ac:spMk id="5" creationId="{274259FC-FA47-CC9C-414C-1BB47BE75007}"/>
          </ac:spMkLst>
        </pc:spChg>
        <pc:spChg chg="del">
          <ac:chgData name="Ambily Treesa Varghese" userId="d8e3554c-2f05-4950-b78f-4d8d71aca1b6" providerId="ADAL" clId="{6F1A612D-70CE-40E5-A88B-1F93A60BB22E}" dt="2023-04-21T22:36:10.198" v="546" actId="478"/>
          <ac:spMkLst>
            <pc:docMk/>
            <pc:sldMk cId="1877080978" sldId="539"/>
            <ac:spMk id="5" creationId="{BE5F7BD8-DA37-58AB-1F45-D0F045DF4B7B}"/>
          </ac:spMkLst>
        </pc:spChg>
        <pc:spChg chg="mod">
          <ac:chgData name="Ambily Treesa Varghese" userId="d8e3554c-2f05-4950-b78f-4d8d71aca1b6" providerId="ADAL" clId="{6F1A612D-70CE-40E5-A88B-1F93A60BB22E}" dt="2023-04-21T22:47:14.085" v="762" actId="26606"/>
          <ac:spMkLst>
            <pc:docMk/>
            <pc:sldMk cId="1877080978" sldId="539"/>
            <ac:spMk id="6" creationId="{6459FCA3-0124-0FA6-220B-D72E8F8034C8}"/>
          </ac:spMkLst>
        </pc:spChg>
        <pc:spChg chg="add del mod">
          <ac:chgData name="Ambily Treesa Varghese" userId="d8e3554c-2f05-4950-b78f-4d8d71aca1b6" providerId="ADAL" clId="{6F1A612D-70CE-40E5-A88B-1F93A60BB22E}" dt="2023-04-21T22:46:45.087" v="758" actId="478"/>
          <ac:spMkLst>
            <pc:docMk/>
            <pc:sldMk cId="1877080978" sldId="539"/>
            <ac:spMk id="8" creationId="{C35569F3-DEFF-761B-6587-569E5A61336F}"/>
          </ac:spMkLst>
        </pc:spChg>
        <pc:spChg chg="add del mod">
          <ac:chgData name="Ambily Treesa Varghese" userId="d8e3554c-2f05-4950-b78f-4d8d71aca1b6" providerId="ADAL" clId="{6F1A612D-70CE-40E5-A88B-1F93A60BB22E}" dt="2023-04-21T22:36:13.231" v="547" actId="478"/>
          <ac:spMkLst>
            <pc:docMk/>
            <pc:sldMk cId="1877080978" sldId="539"/>
            <ac:spMk id="8" creationId="{E518B468-71A7-5B97-438E-CE0DC4E542CE}"/>
          </ac:spMkLst>
        </pc:spChg>
        <pc:spChg chg="del mod">
          <ac:chgData name="Ambily Treesa Varghese" userId="d8e3554c-2f05-4950-b78f-4d8d71aca1b6" providerId="ADAL" clId="{6F1A612D-70CE-40E5-A88B-1F93A60BB22E}" dt="2023-04-21T22:46:42.549" v="757" actId="478"/>
          <ac:spMkLst>
            <pc:docMk/>
            <pc:sldMk cId="1877080978" sldId="539"/>
            <ac:spMk id="10" creationId="{E135D3F1-0C33-3404-5D49-E70C9D100F2A}"/>
          </ac:spMkLst>
        </pc:spChg>
        <pc:spChg chg="del">
          <ac:chgData name="Ambily Treesa Varghese" userId="d8e3554c-2f05-4950-b78f-4d8d71aca1b6" providerId="ADAL" clId="{6F1A612D-70CE-40E5-A88B-1F93A60BB22E}" dt="2023-04-21T22:36:10.198" v="546" actId="478"/>
          <ac:spMkLst>
            <pc:docMk/>
            <pc:sldMk cId="1877080978" sldId="539"/>
            <ac:spMk id="11" creationId="{724F2AAC-B18D-1D49-15F1-2D69101664AA}"/>
          </ac:spMkLst>
        </pc:spChg>
        <pc:spChg chg="del">
          <ac:chgData name="Ambily Treesa Varghese" userId="d8e3554c-2f05-4950-b78f-4d8d71aca1b6" providerId="ADAL" clId="{6F1A612D-70CE-40E5-A88B-1F93A60BB22E}" dt="2023-04-21T22:36:10.198" v="546" actId="478"/>
          <ac:spMkLst>
            <pc:docMk/>
            <pc:sldMk cId="1877080978" sldId="539"/>
            <ac:spMk id="12" creationId="{5E68EFF0-69C3-F9AE-1107-E08A22BCF938}"/>
          </ac:spMkLst>
        </pc:spChg>
        <pc:spChg chg="del">
          <ac:chgData name="Ambily Treesa Varghese" userId="d8e3554c-2f05-4950-b78f-4d8d71aca1b6" providerId="ADAL" clId="{6F1A612D-70CE-40E5-A88B-1F93A60BB22E}" dt="2023-04-21T22:36:10.198" v="546" actId="478"/>
          <ac:spMkLst>
            <pc:docMk/>
            <pc:sldMk cId="1877080978" sldId="539"/>
            <ac:spMk id="13" creationId="{4D6980BD-0225-0DD6-3D62-B0B1E983AB52}"/>
          </ac:spMkLst>
        </pc:spChg>
        <pc:spChg chg="add del mod">
          <ac:chgData name="Ambily Treesa Varghese" userId="d8e3554c-2f05-4950-b78f-4d8d71aca1b6" providerId="ADAL" clId="{6F1A612D-70CE-40E5-A88B-1F93A60BB22E}" dt="2023-04-21T22:36:15.565" v="548" actId="478"/>
          <ac:spMkLst>
            <pc:docMk/>
            <pc:sldMk cId="1877080978" sldId="539"/>
            <ac:spMk id="14" creationId="{520E231A-A36D-33C2-B5E4-42711946B444}"/>
          </ac:spMkLst>
        </pc:spChg>
        <pc:spChg chg="add mod">
          <ac:chgData name="Ambily Treesa Varghese" userId="d8e3554c-2f05-4950-b78f-4d8d71aca1b6" providerId="ADAL" clId="{6F1A612D-70CE-40E5-A88B-1F93A60BB22E}" dt="2023-04-21T23:43:18.327" v="1028" actId="1076"/>
          <ac:spMkLst>
            <pc:docMk/>
            <pc:sldMk cId="1877080978" sldId="539"/>
            <ac:spMk id="15" creationId="{97B487CF-FC16-8228-D4CE-AD538A8AE256}"/>
          </ac:spMkLst>
        </pc:spChg>
        <pc:spChg chg="add del mod">
          <ac:chgData name="Ambily Treesa Varghese" userId="d8e3554c-2f05-4950-b78f-4d8d71aca1b6" providerId="ADAL" clId="{6F1A612D-70CE-40E5-A88B-1F93A60BB22E}" dt="2023-04-21T22:36:18.805" v="549" actId="478"/>
          <ac:spMkLst>
            <pc:docMk/>
            <pc:sldMk cId="1877080978" sldId="539"/>
            <ac:spMk id="16" creationId="{C92BD03F-4E2D-3C65-C75B-5B040DAD9E8F}"/>
          </ac:spMkLst>
        </pc:spChg>
        <pc:spChg chg="add del mod">
          <ac:chgData name="Ambily Treesa Varghese" userId="d8e3554c-2f05-4950-b78f-4d8d71aca1b6" providerId="ADAL" clId="{6F1A612D-70CE-40E5-A88B-1F93A60BB22E}" dt="2023-04-21T22:36:21.947" v="550" actId="478"/>
          <ac:spMkLst>
            <pc:docMk/>
            <pc:sldMk cId="1877080978" sldId="539"/>
            <ac:spMk id="18" creationId="{A85C2799-6E03-DB76-1115-48B4B4F9D939}"/>
          </ac:spMkLst>
        </pc:spChg>
        <pc:spChg chg="add del mod">
          <ac:chgData name="Ambily Treesa Varghese" userId="d8e3554c-2f05-4950-b78f-4d8d71aca1b6" providerId="ADAL" clId="{6F1A612D-70CE-40E5-A88B-1F93A60BB22E}" dt="2023-04-21T22:36:28.102" v="551" actId="478"/>
          <ac:spMkLst>
            <pc:docMk/>
            <pc:sldMk cId="1877080978" sldId="539"/>
            <ac:spMk id="20" creationId="{04061203-CF8D-9425-70E7-C2B73FF761E3}"/>
          </ac:spMkLst>
        </pc:spChg>
        <pc:spChg chg="add del mod">
          <ac:chgData name="Ambily Treesa Varghese" userId="d8e3554c-2f05-4950-b78f-4d8d71aca1b6" providerId="ADAL" clId="{6F1A612D-70CE-40E5-A88B-1F93A60BB22E}" dt="2023-04-21T22:46:48.436" v="759" actId="478"/>
          <ac:spMkLst>
            <pc:docMk/>
            <pc:sldMk cId="1877080978" sldId="539"/>
            <ac:spMk id="21" creationId="{77E45187-86AE-45AC-5677-AC9B46901218}"/>
          </ac:spMkLst>
        </pc:spChg>
        <pc:picChg chg="add mod ord">
          <ac:chgData name="Ambily Treesa Varghese" userId="d8e3554c-2f05-4950-b78f-4d8d71aca1b6" providerId="ADAL" clId="{6F1A612D-70CE-40E5-A88B-1F93A60BB22E}" dt="2023-04-21T23:43:23.777" v="1029" actId="1076"/>
          <ac:picMkLst>
            <pc:docMk/>
            <pc:sldMk cId="1877080978" sldId="539"/>
            <ac:picMk id="9" creationId="{833ED59D-BA6D-0FA6-8C97-92B678B0704D}"/>
          </ac:picMkLst>
        </pc:picChg>
      </pc:sldChg>
      <pc:sldChg chg="ord">
        <pc:chgData name="Ambily Treesa Varghese" userId="d8e3554c-2f05-4950-b78f-4d8d71aca1b6" providerId="ADAL" clId="{6F1A612D-70CE-40E5-A88B-1F93A60BB22E}" dt="2023-04-21T21:42:42.552" v="1"/>
        <pc:sldMkLst>
          <pc:docMk/>
          <pc:sldMk cId="1579562137" sldId="540"/>
        </pc:sldMkLst>
      </pc:sldChg>
      <pc:sldChg chg="addSp delSp modSp mod modClrScheme chgLayout">
        <pc:chgData name="Ambily Treesa Varghese" userId="d8e3554c-2f05-4950-b78f-4d8d71aca1b6" providerId="ADAL" clId="{6F1A612D-70CE-40E5-A88B-1F93A60BB22E}" dt="2023-04-23T22:31:37.822" v="1596" actId="14100"/>
        <pc:sldMkLst>
          <pc:docMk/>
          <pc:sldMk cId="1958759625" sldId="543"/>
        </pc:sldMkLst>
        <pc:spChg chg="mod">
          <ac:chgData name="Ambily Treesa Varghese" userId="d8e3554c-2f05-4950-b78f-4d8d71aca1b6" providerId="ADAL" clId="{6F1A612D-70CE-40E5-A88B-1F93A60BB22E}" dt="2023-04-21T23:06:26.649" v="930" actId="26606"/>
          <ac:spMkLst>
            <pc:docMk/>
            <pc:sldMk cId="1958759625" sldId="543"/>
            <ac:spMk id="2" creationId="{48C5BC92-868A-26B2-CBC0-C9D94E65F1A4}"/>
          </ac:spMkLst>
        </pc:spChg>
        <pc:spChg chg="del mod">
          <ac:chgData name="Ambily Treesa Varghese" userId="d8e3554c-2f05-4950-b78f-4d8d71aca1b6" providerId="ADAL" clId="{6F1A612D-70CE-40E5-A88B-1F93A60BB22E}" dt="2023-04-22T00:32:53.815" v="1479" actId="478"/>
          <ac:spMkLst>
            <pc:docMk/>
            <pc:sldMk cId="1958759625" sldId="543"/>
            <ac:spMk id="3" creationId="{6F9C1627-7A56-025E-482D-E2AB014EDF92}"/>
          </ac:spMkLst>
        </pc:spChg>
        <pc:spChg chg="add mod">
          <ac:chgData name="Ambily Treesa Varghese" userId="d8e3554c-2f05-4950-b78f-4d8d71aca1b6" providerId="ADAL" clId="{6F1A612D-70CE-40E5-A88B-1F93A60BB22E}" dt="2023-04-23T22:31:37.822" v="1596" actId="14100"/>
          <ac:spMkLst>
            <pc:docMk/>
            <pc:sldMk cId="1958759625" sldId="543"/>
            <ac:spMk id="4" creationId="{0239BCE9-50FC-AA89-CAC5-51B1C14D706C}"/>
          </ac:spMkLst>
        </pc:spChg>
        <pc:spChg chg="add del mod">
          <ac:chgData name="Ambily Treesa Varghese" userId="d8e3554c-2f05-4950-b78f-4d8d71aca1b6" providerId="ADAL" clId="{6F1A612D-70CE-40E5-A88B-1F93A60BB22E}" dt="2023-04-22T00:32:59.291" v="1480" actId="478"/>
          <ac:spMkLst>
            <pc:docMk/>
            <pc:sldMk cId="1958759625" sldId="543"/>
            <ac:spMk id="6" creationId="{9868D73A-0C1E-EF8E-4E6E-42907FF6F6D0}"/>
          </ac:spMkLst>
        </pc:spChg>
      </pc:sldChg>
      <pc:sldChg chg="modSp mod">
        <pc:chgData name="Ambily Treesa Varghese" userId="d8e3554c-2f05-4950-b78f-4d8d71aca1b6" providerId="ADAL" clId="{6F1A612D-70CE-40E5-A88B-1F93A60BB22E}" dt="2023-04-21T22:39:59.048" v="721" actId="20577"/>
        <pc:sldMkLst>
          <pc:docMk/>
          <pc:sldMk cId="3510130985" sldId="545"/>
        </pc:sldMkLst>
        <pc:spChg chg="mod">
          <ac:chgData name="Ambily Treesa Varghese" userId="d8e3554c-2f05-4950-b78f-4d8d71aca1b6" providerId="ADAL" clId="{6F1A612D-70CE-40E5-A88B-1F93A60BB22E}" dt="2023-04-21T22:39:59.048" v="721" actId="20577"/>
          <ac:spMkLst>
            <pc:docMk/>
            <pc:sldMk cId="3510130985" sldId="545"/>
            <ac:spMk id="138" creationId="{8BC11123-4B26-8100-E85C-F218651524A5}"/>
          </ac:spMkLst>
        </pc:spChg>
      </pc:sldChg>
      <pc:sldChg chg="addSp delSp modSp mod ord">
        <pc:chgData name="Ambily Treesa Varghese" userId="d8e3554c-2f05-4950-b78f-4d8d71aca1b6" providerId="ADAL" clId="{6F1A612D-70CE-40E5-A88B-1F93A60BB22E}" dt="2023-04-21T22:41:34.854" v="733" actId="1076"/>
        <pc:sldMkLst>
          <pc:docMk/>
          <pc:sldMk cId="1430138192" sldId="546"/>
        </pc:sldMkLst>
        <pc:spChg chg="mod">
          <ac:chgData name="Ambily Treesa Varghese" userId="d8e3554c-2f05-4950-b78f-4d8d71aca1b6" providerId="ADAL" clId="{6F1A612D-70CE-40E5-A88B-1F93A60BB22E}" dt="2023-04-21T21:50:46.572" v="277" actId="6549"/>
          <ac:spMkLst>
            <pc:docMk/>
            <pc:sldMk cId="1430138192" sldId="546"/>
            <ac:spMk id="2" creationId="{D733E31E-F298-485B-42BF-303CC635241F}"/>
          </ac:spMkLst>
        </pc:spChg>
        <pc:spChg chg="mod">
          <ac:chgData name="Ambily Treesa Varghese" userId="d8e3554c-2f05-4950-b78f-4d8d71aca1b6" providerId="ADAL" clId="{6F1A612D-70CE-40E5-A88B-1F93A60BB22E}" dt="2023-04-21T21:47:49.354" v="180" actId="255"/>
          <ac:spMkLst>
            <pc:docMk/>
            <pc:sldMk cId="1430138192" sldId="546"/>
            <ac:spMk id="4" creationId="{55DA2D8B-92F5-22B2-084C-934BCBC00DFD}"/>
          </ac:spMkLst>
        </pc:spChg>
        <pc:spChg chg="mod">
          <ac:chgData name="Ambily Treesa Varghese" userId="d8e3554c-2f05-4950-b78f-4d8d71aca1b6" providerId="ADAL" clId="{6F1A612D-70CE-40E5-A88B-1F93A60BB22E}" dt="2023-04-21T21:58:34.457" v="340" actId="14100"/>
          <ac:spMkLst>
            <pc:docMk/>
            <pc:sldMk cId="1430138192" sldId="546"/>
            <ac:spMk id="5" creationId="{8B004B5D-BB88-E446-FDC1-8BE748EFE8B6}"/>
          </ac:spMkLst>
        </pc:spChg>
        <pc:spChg chg="mod">
          <ac:chgData name="Ambily Treesa Varghese" userId="d8e3554c-2f05-4950-b78f-4d8d71aca1b6" providerId="ADAL" clId="{6F1A612D-70CE-40E5-A88B-1F93A60BB22E}" dt="2023-04-21T21:47:06.038" v="138" actId="21"/>
          <ac:spMkLst>
            <pc:docMk/>
            <pc:sldMk cId="1430138192" sldId="546"/>
            <ac:spMk id="6" creationId="{98AC0C5B-16A7-E317-7222-BF9FA26C0DC6}"/>
          </ac:spMkLst>
        </pc:spChg>
        <pc:spChg chg="mod">
          <ac:chgData name="Ambily Treesa Varghese" userId="d8e3554c-2f05-4950-b78f-4d8d71aca1b6" providerId="ADAL" clId="{6F1A612D-70CE-40E5-A88B-1F93A60BB22E}" dt="2023-04-21T21:48:57.841" v="252" actId="6549"/>
          <ac:spMkLst>
            <pc:docMk/>
            <pc:sldMk cId="1430138192" sldId="546"/>
            <ac:spMk id="7" creationId="{77D9B67F-AD02-4BA5-209B-C91070303A72}"/>
          </ac:spMkLst>
        </pc:spChg>
        <pc:spChg chg="mod">
          <ac:chgData name="Ambily Treesa Varghese" userId="d8e3554c-2f05-4950-b78f-4d8d71aca1b6" providerId="ADAL" clId="{6F1A612D-70CE-40E5-A88B-1F93A60BB22E}" dt="2023-04-21T21:47:57.068" v="202" actId="20577"/>
          <ac:spMkLst>
            <pc:docMk/>
            <pc:sldMk cId="1430138192" sldId="546"/>
            <ac:spMk id="8" creationId="{6269FBD2-F371-6F7E-1D42-95EFADFA10DD}"/>
          </ac:spMkLst>
        </pc:spChg>
        <pc:spChg chg="add del mod">
          <ac:chgData name="Ambily Treesa Varghese" userId="d8e3554c-2f05-4950-b78f-4d8d71aca1b6" providerId="ADAL" clId="{6F1A612D-70CE-40E5-A88B-1F93A60BB22E}" dt="2023-04-21T21:51:42.907" v="289" actId="478"/>
          <ac:spMkLst>
            <pc:docMk/>
            <pc:sldMk cId="1430138192" sldId="546"/>
            <ac:spMk id="9" creationId="{F039B280-D4F1-D5B7-9D62-C1DA10C605C9}"/>
          </ac:spMkLst>
        </pc:spChg>
        <pc:spChg chg="mod">
          <ac:chgData name="Ambily Treesa Varghese" userId="d8e3554c-2f05-4950-b78f-4d8d71aca1b6" providerId="ADAL" clId="{6F1A612D-70CE-40E5-A88B-1F93A60BB22E}" dt="2023-04-21T21:48:09.836" v="223" actId="20577"/>
          <ac:spMkLst>
            <pc:docMk/>
            <pc:sldMk cId="1430138192" sldId="546"/>
            <ac:spMk id="10" creationId="{6A9C835B-EE7B-2801-6842-7044F690144A}"/>
          </ac:spMkLst>
        </pc:spChg>
        <pc:spChg chg="mod">
          <ac:chgData name="Ambily Treesa Varghese" userId="d8e3554c-2f05-4950-b78f-4d8d71aca1b6" providerId="ADAL" clId="{6F1A612D-70CE-40E5-A88B-1F93A60BB22E}" dt="2023-04-21T21:50:00.471" v="267" actId="6549"/>
          <ac:spMkLst>
            <pc:docMk/>
            <pc:sldMk cId="1430138192" sldId="546"/>
            <ac:spMk id="11" creationId="{429544CE-BE3D-F6DD-FADE-D85F729A9BCC}"/>
          </ac:spMkLst>
        </pc:spChg>
        <pc:spChg chg="mod">
          <ac:chgData name="Ambily Treesa Varghese" userId="d8e3554c-2f05-4950-b78f-4d8d71aca1b6" providerId="ADAL" clId="{6F1A612D-70CE-40E5-A88B-1F93A60BB22E}" dt="2023-04-21T21:45:41.131" v="16" actId="20577"/>
          <ac:spMkLst>
            <pc:docMk/>
            <pc:sldMk cId="1430138192" sldId="546"/>
            <ac:spMk id="69" creationId="{0B07383B-6310-56A6-B051-F4B962E11786}"/>
          </ac:spMkLst>
        </pc:spChg>
        <pc:spChg chg="mod">
          <ac:chgData name="Ambily Treesa Varghese" userId="d8e3554c-2f05-4950-b78f-4d8d71aca1b6" providerId="ADAL" clId="{6F1A612D-70CE-40E5-A88B-1F93A60BB22E}" dt="2023-04-21T21:48:21.121" v="245" actId="20577"/>
          <ac:spMkLst>
            <pc:docMk/>
            <pc:sldMk cId="1430138192" sldId="546"/>
            <ac:spMk id="81" creationId="{2AF0BD8F-E098-8282-AE8C-8BFAB5EBBFC2}"/>
          </ac:spMkLst>
        </pc:spChg>
        <pc:picChg chg="add mod">
          <ac:chgData name="Ambily Treesa Varghese" userId="d8e3554c-2f05-4950-b78f-4d8d71aca1b6" providerId="ADAL" clId="{6F1A612D-70CE-40E5-A88B-1F93A60BB22E}" dt="2023-04-21T21:58:54.805" v="342" actId="14100"/>
          <ac:picMkLst>
            <pc:docMk/>
            <pc:sldMk cId="1430138192" sldId="546"/>
            <ac:picMk id="12" creationId="{7631A4AE-C3F5-611B-0152-70C55937DD02}"/>
          </ac:picMkLst>
        </pc:picChg>
        <pc:picChg chg="add mod modCrop">
          <ac:chgData name="Ambily Treesa Varghese" userId="d8e3554c-2f05-4950-b78f-4d8d71aca1b6" providerId="ADAL" clId="{6F1A612D-70CE-40E5-A88B-1F93A60BB22E}" dt="2023-04-21T22:41:34.854" v="733" actId="1076"/>
          <ac:picMkLst>
            <pc:docMk/>
            <pc:sldMk cId="1430138192" sldId="546"/>
            <ac:picMk id="13" creationId="{021BB8C4-E9B3-F310-C94A-5DF52A377DC6}"/>
          </ac:picMkLst>
        </pc:picChg>
        <pc:picChg chg="add del mod modCrop">
          <ac:chgData name="Ambily Treesa Varghese" userId="d8e3554c-2f05-4950-b78f-4d8d71aca1b6" providerId="ADAL" clId="{6F1A612D-70CE-40E5-A88B-1F93A60BB22E}" dt="2023-04-21T21:59:01.242" v="343" actId="478"/>
          <ac:picMkLst>
            <pc:docMk/>
            <pc:sldMk cId="1430138192" sldId="546"/>
            <ac:picMk id="13" creationId="{0B0B97A8-6885-D6F4-EC0C-46ED20472B3E}"/>
          </ac:picMkLst>
        </pc:picChg>
        <pc:picChg chg="add del mod">
          <ac:chgData name="Ambily Treesa Varghese" userId="d8e3554c-2f05-4950-b78f-4d8d71aca1b6" providerId="ADAL" clId="{6F1A612D-70CE-40E5-A88B-1F93A60BB22E}" dt="2023-04-21T21:56:36.303" v="320" actId="478"/>
          <ac:picMkLst>
            <pc:docMk/>
            <pc:sldMk cId="1430138192" sldId="546"/>
            <ac:picMk id="14" creationId="{DA73202B-BE6F-F848-AE93-C3F32CCB5F79}"/>
          </ac:picMkLst>
        </pc:picChg>
        <pc:picChg chg="add del mod">
          <ac:chgData name="Ambily Treesa Varghese" userId="d8e3554c-2f05-4950-b78f-4d8d71aca1b6" providerId="ADAL" clId="{6F1A612D-70CE-40E5-A88B-1F93A60BB22E}" dt="2023-04-21T22:02:11.194" v="374" actId="478"/>
          <ac:picMkLst>
            <pc:docMk/>
            <pc:sldMk cId="1430138192" sldId="546"/>
            <ac:picMk id="16" creationId="{80302E6B-8AC8-D450-A8D0-F6D9EE051440}"/>
          </ac:picMkLst>
        </pc:picChg>
        <pc:picChg chg="add mod modCrop">
          <ac:chgData name="Ambily Treesa Varghese" userId="d8e3554c-2f05-4950-b78f-4d8d71aca1b6" providerId="ADAL" clId="{6F1A612D-70CE-40E5-A88B-1F93A60BB22E}" dt="2023-04-21T21:58:42.916" v="341" actId="14100"/>
          <ac:picMkLst>
            <pc:docMk/>
            <pc:sldMk cId="1430138192" sldId="546"/>
            <ac:picMk id="17" creationId="{CEDF33D6-4018-6BBF-887E-F4B7E5F9AD35}"/>
          </ac:picMkLst>
        </pc:picChg>
        <pc:picChg chg="add del mod">
          <ac:chgData name="Ambily Treesa Varghese" userId="d8e3554c-2f05-4950-b78f-4d8d71aca1b6" providerId="ADAL" clId="{6F1A612D-70CE-40E5-A88B-1F93A60BB22E}" dt="2023-04-21T22:40:46.125" v="724" actId="478"/>
          <ac:picMkLst>
            <pc:docMk/>
            <pc:sldMk cId="1430138192" sldId="546"/>
            <ac:picMk id="18" creationId="{660721F9-1284-BC65-710B-5BD39553D9F7}"/>
          </ac:picMkLst>
        </pc:picChg>
        <pc:picChg chg="add del mod modCrop">
          <ac:chgData name="Ambily Treesa Varghese" userId="d8e3554c-2f05-4950-b78f-4d8d71aca1b6" providerId="ADAL" clId="{6F1A612D-70CE-40E5-A88B-1F93A60BB22E}" dt="2023-04-21T21:59:58.473" v="360" actId="931"/>
          <ac:picMkLst>
            <pc:docMk/>
            <pc:sldMk cId="1430138192" sldId="546"/>
            <ac:picMk id="20" creationId="{41B2D174-BBDB-5D02-1C77-E43579A0F3F4}"/>
          </ac:picMkLst>
        </pc:picChg>
        <pc:picChg chg="add del mod">
          <ac:chgData name="Ambily Treesa Varghese" userId="d8e3554c-2f05-4950-b78f-4d8d71aca1b6" providerId="ADAL" clId="{6F1A612D-70CE-40E5-A88B-1F93A60BB22E}" dt="2023-04-21T21:52:19.514" v="300" actId="931"/>
          <ac:picMkLst>
            <pc:docMk/>
            <pc:sldMk cId="1430138192" sldId="546"/>
            <ac:picMk id="20" creationId="{A80C7530-CB45-6792-99D3-F03FB25F544E}"/>
          </ac:picMkLst>
        </pc:picChg>
        <pc:picChg chg="add del mod">
          <ac:chgData name="Ambily Treesa Varghese" userId="d8e3554c-2f05-4950-b78f-4d8d71aca1b6" providerId="ADAL" clId="{6F1A612D-70CE-40E5-A88B-1F93A60BB22E}" dt="2023-04-21T21:54:36.252" v="304" actId="478"/>
          <ac:picMkLst>
            <pc:docMk/>
            <pc:sldMk cId="1430138192" sldId="546"/>
            <ac:picMk id="22" creationId="{400EC11B-6D7A-7BC5-4AD9-27A4FCC1F2A2}"/>
          </ac:picMkLst>
        </pc:picChg>
        <pc:picChg chg="add mod modCrop">
          <ac:chgData name="Ambily Treesa Varghese" userId="d8e3554c-2f05-4950-b78f-4d8d71aca1b6" providerId="ADAL" clId="{6F1A612D-70CE-40E5-A88B-1F93A60BB22E}" dt="2023-04-21T22:01:59.852" v="373" actId="732"/>
          <ac:picMkLst>
            <pc:docMk/>
            <pc:sldMk cId="1430138192" sldId="546"/>
            <ac:picMk id="23" creationId="{57790193-4432-60E5-C506-00AC2479530D}"/>
          </ac:picMkLst>
        </pc:picChg>
        <pc:picChg chg="add mod modCrop">
          <ac:chgData name="Ambily Treesa Varghese" userId="d8e3554c-2f05-4950-b78f-4d8d71aca1b6" providerId="ADAL" clId="{6F1A612D-70CE-40E5-A88B-1F93A60BB22E}" dt="2023-04-21T22:09:16.917" v="410" actId="18131"/>
          <ac:picMkLst>
            <pc:docMk/>
            <pc:sldMk cId="1430138192" sldId="546"/>
            <ac:picMk id="25" creationId="{33B28521-734D-6D71-AC70-4EC0C329293E}"/>
          </ac:picMkLst>
        </pc:picChg>
      </pc:sldChg>
      <pc:sldChg chg="addSp delSp modSp mod ord">
        <pc:chgData name="Ambily Treesa Varghese" userId="d8e3554c-2f05-4950-b78f-4d8d71aca1b6" providerId="ADAL" clId="{6F1A612D-70CE-40E5-A88B-1F93A60BB22E}" dt="2023-04-22T00:57:08.180" v="1592" actId="1076"/>
        <pc:sldMkLst>
          <pc:docMk/>
          <pc:sldMk cId="3332818819" sldId="547"/>
        </pc:sldMkLst>
        <pc:spChg chg="add mod">
          <ac:chgData name="Ambily Treesa Varghese" userId="d8e3554c-2f05-4950-b78f-4d8d71aca1b6" providerId="ADAL" clId="{6F1A612D-70CE-40E5-A88B-1F93A60BB22E}" dt="2023-04-22T00:57:08.180" v="1592" actId="1076"/>
          <ac:spMkLst>
            <pc:docMk/>
            <pc:sldMk cId="3332818819" sldId="547"/>
            <ac:spMk id="2" creationId="{ED037A01-4851-FF2E-F07E-86D7F79A74AD}"/>
          </ac:spMkLst>
        </pc:spChg>
        <pc:spChg chg="add del mod">
          <ac:chgData name="Ambily Treesa Varghese" userId="d8e3554c-2f05-4950-b78f-4d8d71aca1b6" providerId="ADAL" clId="{6F1A612D-70CE-40E5-A88B-1F93A60BB22E}" dt="2023-04-21T22:38:38.953" v="622" actId="478"/>
          <ac:spMkLst>
            <pc:docMk/>
            <pc:sldMk cId="3332818819" sldId="547"/>
            <ac:spMk id="3" creationId="{DE342BDF-3FA6-E875-4229-A81B7573F01A}"/>
          </ac:spMkLst>
        </pc:spChg>
        <pc:spChg chg="add del mod">
          <ac:chgData name="Ambily Treesa Varghese" userId="d8e3554c-2f05-4950-b78f-4d8d71aca1b6" providerId="ADAL" clId="{6F1A612D-70CE-40E5-A88B-1F93A60BB22E}" dt="2023-04-21T22:39:04.707" v="657" actId="478"/>
          <ac:spMkLst>
            <pc:docMk/>
            <pc:sldMk cId="3332818819" sldId="547"/>
            <ac:spMk id="4" creationId="{B772C825-3ED2-E8AC-5614-8B908200F863}"/>
          </ac:spMkLst>
        </pc:spChg>
        <pc:spChg chg="mod">
          <ac:chgData name="Ambily Treesa Varghese" userId="d8e3554c-2f05-4950-b78f-4d8d71aca1b6" providerId="ADAL" clId="{6F1A612D-70CE-40E5-A88B-1F93A60BB22E}" dt="2023-04-22T00:47:23.588" v="1558" actId="2711"/>
          <ac:spMkLst>
            <pc:docMk/>
            <pc:sldMk cId="3332818819" sldId="547"/>
            <ac:spMk id="7" creationId="{573C6562-F0F6-1159-418E-29B881FC54C1}"/>
          </ac:spMkLst>
        </pc:spChg>
      </pc:sldChg>
      <pc:sldChg chg="del">
        <pc:chgData name="Ambily Treesa Varghese" userId="d8e3554c-2f05-4950-b78f-4d8d71aca1b6" providerId="ADAL" clId="{6F1A612D-70CE-40E5-A88B-1F93A60BB22E}" dt="2023-04-21T23:04:18.039" v="909" actId="47"/>
        <pc:sldMkLst>
          <pc:docMk/>
          <pc:sldMk cId="253294274" sldId="548"/>
        </pc:sldMkLst>
      </pc:sldChg>
      <pc:sldChg chg="del">
        <pc:chgData name="Ambily Treesa Varghese" userId="d8e3554c-2f05-4950-b78f-4d8d71aca1b6" providerId="ADAL" clId="{6F1A612D-70CE-40E5-A88B-1F93A60BB22E}" dt="2023-04-21T23:04:25.532" v="910" actId="47"/>
        <pc:sldMkLst>
          <pc:docMk/>
          <pc:sldMk cId="2342973843" sldId="549"/>
        </pc:sldMkLst>
      </pc:sldChg>
      <pc:sldChg chg="del">
        <pc:chgData name="Ambily Treesa Varghese" userId="d8e3554c-2f05-4950-b78f-4d8d71aca1b6" providerId="ADAL" clId="{6F1A612D-70CE-40E5-A88B-1F93A60BB22E}" dt="2023-04-21T23:04:09.225" v="908" actId="47"/>
        <pc:sldMkLst>
          <pc:docMk/>
          <pc:sldMk cId="586256408" sldId="550"/>
        </pc:sldMkLst>
      </pc:sldChg>
      <pc:sldChg chg="addSp delSp modSp mod modClrScheme chgLayout">
        <pc:chgData name="Ambily Treesa Varghese" userId="d8e3554c-2f05-4950-b78f-4d8d71aca1b6" providerId="ADAL" clId="{6F1A612D-70CE-40E5-A88B-1F93A60BB22E}" dt="2023-04-22T00:48:12.314" v="1563" actId="2711"/>
        <pc:sldMkLst>
          <pc:docMk/>
          <pc:sldMk cId="628393622" sldId="551"/>
        </pc:sldMkLst>
        <pc:spChg chg="mod">
          <ac:chgData name="Ambily Treesa Varghese" userId="d8e3554c-2f05-4950-b78f-4d8d71aca1b6" providerId="ADAL" clId="{6F1A612D-70CE-40E5-A88B-1F93A60BB22E}" dt="2023-04-22T00:19:25.842" v="1301" actId="20577"/>
          <ac:spMkLst>
            <pc:docMk/>
            <pc:sldMk cId="628393622" sldId="551"/>
            <ac:spMk id="2" creationId="{EE30DEE9-2DBD-C997-C208-027230B5A3EA}"/>
          </ac:spMkLst>
        </pc:spChg>
        <pc:spChg chg="mod">
          <ac:chgData name="Ambily Treesa Varghese" userId="d8e3554c-2f05-4950-b78f-4d8d71aca1b6" providerId="ADAL" clId="{6F1A612D-70CE-40E5-A88B-1F93A60BB22E}" dt="2023-04-21T22:56:36.686" v="836" actId="26606"/>
          <ac:spMkLst>
            <pc:docMk/>
            <pc:sldMk cId="628393622" sldId="551"/>
            <ac:spMk id="5" creationId="{F79CF1F9-4847-1440-0352-6D1284A48D05}"/>
          </ac:spMkLst>
        </pc:spChg>
        <pc:spChg chg="mod">
          <ac:chgData name="Ambily Treesa Varghese" userId="d8e3554c-2f05-4950-b78f-4d8d71aca1b6" providerId="ADAL" clId="{6F1A612D-70CE-40E5-A88B-1F93A60BB22E}" dt="2023-04-22T00:48:12.314" v="1563" actId="2711"/>
          <ac:spMkLst>
            <pc:docMk/>
            <pc:sldMk cId="628393622" sldId="551"/>
            <ac:spMk id="12" creationId="{87589984-5118-755C-3931-F98EE6B96D00}"/>
          </ac:spMkLst>
        </pc:spChg>
        <pc:spChg chg="add del mod">
          <ac:chgData name="Ambily Treesa Varghese" userId="d8e3554c-2f05-4950-b78f-4d8d71aca1b6" providerId="ADAL" clId="{6F1A612D-70CE-40E5-A88B-1F93A60BB22E}" dt="2023-04-21T22:56:36.665" v="835" actId="26606"/>
          <ac:spMkLst>
            <pc:docMk/>
            <pc:sldMk cId="628393622" sldId="551"/>
            <ac:spMk id="17" creationId="{666768A0-06CA-A97C-D355-9234ABCF3634}"/>
          </ac:spMkLst>
        </pc:spChg>
        <pc:spChg chg="add del mod">
          <ac:chgData name="Ambily Treesa Varghese" userId="d8e3554c-2f05-4950-b78f-4d8d71aca1b6" providerId="ADAL" clId="{6F1A612D-70CE-40E5-A88B-1F93A60BB22E}" dt="2023-04-22T00:00:04.131" v="1073" actId="478"/>
          <ac:spMkLst>
            <pc:docMk/>
            <pc:sldMk cId="628393622" sldId="551"/>
            <ac:spMk id="19" creationId="{898620B3-4FFF-2719-BA1F-D0C6F5184F1E}"/>
          </ac:spMkLst>
        </pc:spChg>
        <pc:picChg chg="mod ord">
          <ac:chgData name="Ambily Treesa Varghese" userId="d8e3554c-2f05-4950-b78f-4d8d71aca1b6" providerId="ADAL" clId="{6F1A612D-70CE-40E5-A88B-1F93A60BB22E}" dt="2023-04-22T00:19:31.462" v="1302" actId="1076"/>
          <ac:picMkLst>
            <pc:docMk/>
            <pc:sldMk cId="628393622" sldId="551"/>
            <ac:picMk id="7" creationId="{B84A2D34-8152-8BEB-3AF6-512244702FC3}"/>
          </ac:picMkLst>
        </pc:picChg>
      </pc:sldChg>
      <pc:sldChg chg="addSp delSp modSp mod">
        <pc:chgData name="Ambily Treesa Varghese" userId="d8e3554c-2f05-4950-b78f-4d8d71aca1b6" providerId="ADAL" clId="{6F1A612D-70CE-40E5-A88B-1F93A60BB22E}" dt="2023-04-22T00:47:14.478" v="1557" actId="2711"/>
        <pc:sldMkLst>
          <pc:docMk/>
          <pc:sldMk cId="3086823724" sldId="552"/>
        </pc:sldMkLst>
        <pc:spChg chg="mod">
          <ac:chgData name="Ambily Treesa Varghese" userId="d8e3554c-2f05-4950-b78f-4d8d71aca1b6" providerId="ADAL" clId="{6F1A612D-70CE-40E5-A88B-1F93A60BB22E}" dt="2023-04-22T00:47:14.478" v="1557" actId="2711"/>
          <ac:spMkLst>
            <pc:docMk/>
            <pc:sldMk cId="3086823724" sldId="552"/>
            <ac:spMk id="3" creationId="{6F9C1627-7A56-025E-482D-E2AB014EDF92}"/>
          </ac:spMkLst>
        </pc:spChg>
        <pc:spChg chg="add del mod">
          <ac:chgData name="Ambily Treesa Varghese" userId="d8e3554c-2f05-4950-b78f-4d8d71aca1b6" providerId="ADAL" clId="{6F1A612D-70CE-40E5-A88B-1F93A60BB22E}" dt="2023-04-21T23:35:01.499" v="973" actId="478"/>
          <ac:spMkLst>
            <pc:docMk/>
            <pc:sldMk cId="3086823724" sldId="552"/>
            <ac:spMk id="4" creationId="{773EBDFC-7006-8DFB-C4E2-08F8332EE244}"/>
          </ac:spMkLst>
        </pc:spChg>
      </pc:sldChg>
      <pc:sldChg chg="addSp delSp modSp mod">
        <pc:chgData name="Ambily Treesa Varghese" userId="d8e3554c-2f05-4950-b78f-4d8d71aca1b6" providerId="ADAL" clId="{6F1A612D-70CE-40E5-A88B-1F93A60BB22E}" dt="2023-04-22T00:47:32.662" v="1559" actId="2711"/>
        <pc:sldMkLst>
          <pc:docMk/>
          <pc:sldMk cId="3330961152" sldId="553"/>
        </pc:sldMkLst>
        <pc:spChg chg="mod">
          <ac:chgData name="Ambily Treesa Varghese" userId="d8e3554c-2f05-4950-b78f-4d8d71aca1b6" providerId="ADAL" clId="{6F1A612D-70CE-40E5-A88B-1F93A60BB22E}" dt="2023-04-21T23:35:16.889" v="975" actId="1076"/>
          <ac:spMkLst>
            <pc:docMk/>
            <pc:sldMk cId="3330961152" sldId="553"/>
            <ac:spMk id="2" creationId="{D249E45E-D6A7-9780-F652-BAF86DFBCC00}"/>
          </ac:spMkLst>
        </pc:spChg>
        <pc:spChg chg="mod">
          <ac:chgData name="Ambily Treesa Varghese" userId="d8e3554c-2f05-4950-b78f-4d8d71aca1b6" providerId="ADAL" clId="{6F1A612D-70CE-40E5-A88B-1F93A60BB22E}" dt="2023-04-22T00:47:32.662" v="1559" actId="2711"/>
          <ac:spMkLst>
            <pc:docMk/>
            <pc:sldMk cId="3330961152" sldId="553"/>
            <ac:spMk id="4" creationId="{BE22F651-7ABC-015D-B5C4-622708A64CB1}"/>
          </ac:spMkLst>
        </pc:spChg>
        <pc:spChg chg="add">
          <ac:chgData name="Ambily Treesa Varghese" userId="d8e3554c-2f05-4950-b78f-4d8d71aca1b6" providerId="ADAL" clId="{6F1A612D-70CE-40E5-A88B-1F93A60BB22E}" dt="2023-04-21T22:32:20.487" v="523" actId="22"/>
          <ac:spMkLst>
            <pc:docMk/>
            <pc:sldMk cId="3330961152" sldId="553"/>
            <ac:spMk id="5" creationId="{A215072D-F37A-E21D-A1BC-2B0C22C5731F}"/>
          </ac:spMkLst>
        </pc:spChg>
        <pc:spChg chg="add del mod">
          <ac:chgData name="Ambily Treesa Varghese" userId="d8e3554c-2f05-4950-b78f-4d8d71aca1b6" providerId="ADAL" clId="{6F1A612D-70CE-40E5-A88B-1F93A60BB22E}" dt="2023-04-21T23:34:50.991" v="972" actId="478"/>
          <ac:spMkLst>
            <pc:docMk/>
            <pc:sldMk cId="3330961152" sldId="553"/>
            <ac:spMk id="6" creationId="{987BDF93-1DFA-B65E-D10F-5876AFE88477}"/>
          </ac:spMkLst>
        </pc:spChg>
      </pc:sldChg>
      <pc:sldChg chg="addSp delSp modSp add mod">
        <pc:chgData name="Ambily Treesa Varghese" userId="d8e3554c-2f05-4950-b78f-4d8d71aca1b6" providerId="ADAL" clId="{6F1A612D-70CE-40E5-A88B-1F93A60BB22E}" dt="2023-04-22T00:47:41.560" v="1560" actId="2711"/>
        <pc:sldMkLst>
          <pc:docMk/>
          <pc:sldMk cId="373291847" sldId="554"/>
        </pc:sldMkLst>
        <pc:spChg chg="mod">
          <ac:chgData name="Ambily Treesa Varghese" userId="d8e3554c-2f05-4950-b78f-4d8d71aca1b6" providerId="ADAL" clId="{6F1A612D-70CE-40E5-A88B-1F93A60BB22E}" dt="2023-04-21T23:35:29.828" v="978" actId="1076"/>
          <ac:spMkLst>
            <pc:docMk/>
            <pc:sldMk cId="373291847" sldId="554"/>
            <ac:spMk id="2" creationId="{D249E45E-D6A7-9780-F652-BAF86DFBCC00}"/>
          </ac:spMkLst>
        </pc:spChg>
        <pc:spChg chg="add mod">
          <ac:chgData name="Ambily Treesa Varghese" userId="d8e3554c-2f05-4950-b78f-4d8d71aca1b6" providerId="ADAL" clId="{6F1A612D-70CE-40E5-A88B-1F93A60BB22E}" dt="2023-04-21T23:36:39.199" v="984" actId="1076"/>
          <ac:spMkLst>
            <pc:docMk/>
            <pc:sldMk cId="373291847" sldId="554"/>
            <ac:spMk id="3" creationId="{A7BF6039-241F-4F98-FC5C-395362DD3880}"/>
          </ac:spMkLst>
        </pc:spChg>
        <pc:spChg chg="mod">
          <ac:chgData name="Ambily Treesa Varghese" userId="d8e3554c-2f05-4950-b78f-4d8d71aca1b6" providerId="ADAL" clId="{6F1A612D-70CE-40E5-A88B-1F93A60BB22E}" dt="2023-04-22T00:47:41.560" v="1560" actId="2711"/>
          <ac:spMkLst>
            <pc:docMk/>
            <pc:sldMk cId="373291847" sldId="554"/>
            <ac:spMk id="4" creationId="{BE22F651-7ABC-015D-B5C4-622708A64CB1}"/>
          </ac:spMkLst>
        </pc:spChg>
        <pc:spChg chg="del">
          <ac:chgData name="Ambily Treesa Varghese" userId="d8e3554c-2f05-4950-b78f-4d8d71aca1b6" providerId="ADAL" clId="{6F1A612D-70CE-40E5-A88B-1F93A60BB22E}" dt="2023-04-21T23:36:05.031" v="981" actId="478"/>
          <ac:spMkLst>
            <pc:docMk/>
            <pc:sldMk cId="373291847" sldId="554"/>
            <ac:spMk id="6" creationId="{987BDF93-1DFA-B65E-D10F-5876AFE88477}"/>
          </ac:spMkLst>
        </pc:spChg>
      </pc:sldChg>
      <pc:sldChg chg="addSp delSp modSp add del mod ord modClrScheme chgLayout">
        <pc:chgData name="Ambily Treesa Varghese" userId="d8e3554c-2f05-4950-b78f-4d8d71aca1b6" providerId="ADAL" clId="{6F1A612D-70CE-40E5-A88B-1F93A60BB22E}" dt="2023-04-21T22:35:01.255" v="534" actId="47"/>
        <pc:sldMkLst>
          <pc:docMk/>
          <pc:sldMk cId="3663556172" sldId="554"/>
        </pc:sldMkLst>
        <pc:spChg chg="mod">
          <ac:chgData name="Ambily Treesa Varghese" userId="d8e3554c-2f05-4950-b78f-4d8d71aca1b6" providerId="ADAL" clId="{6F1A612D-70CE-40E5-A88B-1F93A60BB22E}" dt="2023-04-21T22:34:21.665" v="533" actId="26606"/>
          <ac:spMkLst>
            <pc:docMk/>
            <pc:sldMk cId="3663556172" sldId="554"/>
            <ac:spMk id="2" creationId="{2C9E1892-81E6-551C-7B5A-DEA68224520B}"/>
          </ac:spMkLst>
        </pc:spChg>
        <pc:spChg chg="mod">
          <ac:chgData name="Ambily Treesa Varghese" userId="d8e3554c-2f05-4950-b78f-4d8d71aca1b6" providerId="ADAL" clId="{6F1A612D-70CE-40E5-A88B-1F93A60BB22E}" dt="2023-04-21T22:34:21.665" v="533" actId="26606"/>
          <ac:spMkLst>
            <pc:docMk/>
            <pc:sldMk cId="3663556172" sldId="554"/>
            <ac:spMk id="3" creationId="{55519D01-29BE-BE76-41C5-9D58AD8119DC}"/>
          </ac:spMkLst>
        </pc:spChg>
        <pc:spChg chg="add del mod">
          <ac:chgData name="Ambily Treesa Varghese" userId="d8e3554c-2f05-4950-b78f-4d8d71aca1b6" providerId="ADAL" clId="{6F1A612D-70CE-40E5-A88B-1F93A60BB22E}" dt="2023-04-21T22:34:21.665" v="533" actId="26606"/>
          <ac:spMkLst>
            <pc:docMk/>
            <pc:sldMk cId="3663556172" sldId="554"/>
            <ac:spMk id="8" creationId="{632CC4DD-0BEF-7324-808C-B29A3195494C}"/>
          </ac:spMkLst>
        </pc:spChg>
        <pc:spChg chg="add del mod">
          <ac:chgData name="Ambily Treesa Varghese" userId="d8e3554c-2f05-4950-b78f-4d8d71aca1b6" providerId="ADAL" clId="{6F1A612D-70CE-40E5-A88B-1F93A60BB22E}" dt="2023-04-21T22:34:21.665" v="533" actId="26606"/>
          <ac:spMkLst>
            <pc:docMk/>
            <pc:sldMk cId="3663556172" sldId="554"/>
            <ac:spMk id="10" creationId="{AF6C8057-5663-6BB3-7F0B-944716BA42FC}"/>
          </ac:spMkLst>
        </pc:spChg>
        <pc:spChg chg="add del mod">
          <ac:chgData name="Ambily Treesa Varghese" userId="d8e3554c-2f05-4950-b78f-4d8d71aca1b6" providerId="ADAL" clId="{6F1A612D-70CE-40E5-A88B-1F93A60BB22E}" dt="2023-04-21T22:34:21.665" v="533" actId="26606"/>
          <ac:spMkLst>
            <pc:docMk/>
            <pc:sldMk cId="3663556172" sldId="554"/>
            <ac:spMk id="12" creationId="{CA6B24B1-F550-636A-45E6-61996EE4E093}"/>
          </ac:spMkLst>
        </pc:spChg>
      </pc:sldChg>
      <pc:sldChg chg="addSp delSp modSp add mod ord modClrScheme chgLayout">
        <pc:chgData name="Ambily Treesa Varghese" userId="d8e3554c-2f05-4950-b78f-4d8d71aca1b6" providerId="ADAL" clId="{6F1A612D-70CE-40E5-A88B-1F93A60BB22E}" dt="2023-04-21T23:37:52.587" v="995" actId="1076"/>
        <pc:sldMkLst>
          <pc:docMk/>
          <pc:sldMk cId="3909437566" sldId="555"/>
        </pc:sldMkLst>
        <pc:spChg chg="mod">
          <ac:chgData name="Ambily Treesa Varghese" userId="d8e3554c-2f05-4950-b78f-4d8d71aca1b6" providerId="ADAL" clId="{6F1A612D-70CE-40E5-A88B-1F93A60BB22E}" dt="2023-04-21T23:37:52.587" v="995" actId="1076"/>
          <ac:spMkLst>
            <pc:docMk/>
            <pc:sldMk cId="3909437566" sldId="555"/>
            <ac:spMk id="2" creationId="{48C5BC92-868A-26B2-CBC0-C9D94E65F1A4}"/>
          </ac:spMkLst>
        </pc:spChg>
        <pc:spChg chg="del">
          <ac:chgData name="Ambily Treesa Varghese" userId="d8e3554c-2f05-4950-b78f-4d8d71aca1b6" providerId="ADAL" clId="{6F1A612D-70CE-40E5-A88B-1F93A60BB22E}" dt="2023-04-21T22:52:00.407" v="802" actId="478"/>
          <ac:spMkLst>
            <pc:docMk/>
            <pc:sldMk cId="3909437566" sldId="555"/>
            <ac:spMk id="3" creationId="{6F9C1627-7A56-025E-482D-E2AB014EDF92}"/>
          </ac:spMkLst>
        </pc:spChg>
        <pc:spChg chg="add del mod">
          <ac:chgData name="Ambily Treesa Varghese" userId="d8e3554c-2f05-4950-b78f-4d8d71aca1b6" providerId="ADAL" clId="{6F1A612D-70CE-40E5-A88B-1F93A60BB22E}" dt="2023-04-21T22:54:22.699" v="827" actId="478"/>
          <ac:spMkLst>
            <pc:docMk/>
            <pc:sldMk cId="3909437566" sldId="555"/>
            <ac:spMk id="4" creationId="{60673A87-5FE6-0C29-18B6-F03D0B9CE593}"/>
          </ac:spMkLst>
        </pc:spChg>
        <pc:spChg chg="add del mod">
          <ac:chgData name="Ambily Treesa Varghese" userId="d8e3554c-2f05-4950-b78f-4d8d71aca1b6" providerId="ADAL" clId="{6F1A612D-70CE-40E5-A88B-1F93A60BB22E}" dt="2023-04-21T22:52:03.472" v="803" actId="478"/>
          <ac:spMkLst>
            <pc:docMk/>
            <pc:sldMk cId="3909437566" sldId="555"/>
            <ac:spMk id="5" creationId="{8359663C-9859-20F2-5852-10BB630521CC}"/>
          </ac:spMkLst>
        </pc:spChg>
        <pc:spChg chg="add del mod">
          <ac:chgData name="Ambily Treesa Varghese" userId="d8e3554c-2f05-4950-b78f-4d8d71aca1b6" providerId="ADAL" clId="{6F1A612D-70CE-40E5-A88B-1F93A60BB22E}" dt="2023-04-21T22:54:43.335" v="829" actId="478"/>
          <ac:spMkLst>
            <pc:docMk/>
            <pc:sldMk cId="3909437566" sldId="555"/>
            <ac:spMk id="6" creationId="{7EFFE9F5-8B68-7D4B-93A0-1A78375A85AC}"/>
          </ac:spMkLst>
        </pc:spChg>
        <pc:spChg chg="add del mod">
          <ac:chgData name="Ambily Treesa Varghese" userId="d8e3554c-2f05-4950-b78f-4d8d71aca1b6" providerId="ADAL" clId="{6F1A612D-70CE-40E5-A88B-1F93A60BB22E}" dt="2023-04-21T22:54:07.573" v="825" actId="478"/>
          <ac:spMkLst>
            <pc:docMk/>
            <pc:sldMk cId="3909437566" sldId="555"/>
            <ac:spMk id="7" creationId="{13E3FC1A-B5C4-3D44-BEE9-5DE8381261FF}"/>
          </ac:spMkLst>
        </pc:spChg>
      </pc:sldChg>
      <pc:sldChg chg="addSp delSp modSp add mod ord modClrScheme chgLayout">
        <pc:chgData name="Ambily Treesa Varghese" userId="d8e3554c-2f05-4950-b78f-4d8d71aca1b6" providerId="ADAL" clId="{6F1A612D-70CE-40E5-A88B-1F93A60BB22E}" dt="2023-04-22T00:17:26.104" v="1279" actId="14100"/>
        <pc:sldMkLst>
          <pc:docMk/>
          <pc:sldMk cId="3074338240" sldId="556"/>
        </pc:sldMkLst>
        <pc:spChg chg="mod">
          <ac:chgData name="Ambily Treesa Varghese" userId="d8e3554c-2f05-4950-b78f-4d8d71aca1b6" providerId="ADAL" clId="{6F1A612D-70CE-40E5-A88B-1F93A60BB22E}" dt="2023-04-22T00:17:26.104" v="1279" actId="14100"/>
          <ac:spMkLst>
            <pc:docMk/>
            <pc:sldMk cId="3074338240" sldId="556"/>
            <ac:spMk id="2" creationId="{48C5BC92-868A-26B2-CBC0-C9D94E65F1A4}"/>
          </ac:spMkLst>
        </pc:spChg>
        <pc:spChg chg="add del mod">
          <ac:chgData name="Ambily Treesa Varghese" userId="d8e3554c-2f05-4950-b78f-4d8d71aca1b6" providerId="ADAL" clId="{6F1A612D-70CE-40E5-A88B-1F93A60BB22E}" dt="2023-04-21T23:00:04.914" v="879" actId="478"/>
          <ac:spMkLst>
            <pc:docMk/>
            <pc:sldMk cId="3074338240" sldId="556"/>
            <ac:spMk id="7" creationId="{6788AFBB-3F40-44CB-2BC1-E09EA8304524}"/>
          </ac:spMkLst>
        </pc:spChg>
      </pc:sldChg>
      <pc:sldChg chg="addSp delSp modSp mod">
        <pc:chgData name="Ambily Treesa Varghese" userId="d8e3554c-2f05-4950-b78f-4d8d71aca1b6" providerId="ADAL" clId="{6F1A612D-70CE-40E5-A88B-1F93A60BB22E}" dt="2023-04-22T00:50:14.667" v="1573" actId="1076"/>
        <pc:sldMkLst>
          <pc:docMk/>
          <pc:sldMk cId="1986921824" sldId="557"/>
        </pc:sldMkLst>
        <pc:spChg chg="del mod">
          <ac:chgData name="Ambily Treesa Varghese" userId="d8e3554c-2f05-4950-b78f-4d8d71aca1b6" providerId="ADAL" clId="{6F1A612D-70CE-40E5-A88B-1F93A60BB22E}" dt="2023-04-22T00:33:46.771" v="1498" actId="478"/>
          <ac:spMkLst>
            <pc:docMk/>
            <pc:sldMk cId="1986921824" sldId="557"/>
            <ac:spMk id="3" creationId="{6F9C1627-7A56-025E-482D-E2AB014EDF92}"/>
          </ac:spMkLst>
        </pc:spChg>
        <pc:spChg chg="add mod">
          <ac:chgData name="Ambily Treesa Varghese" userId="d8e3554c-2f05-4950-b78f-4d8d71aca1b6" providerId="ADAL" clId="{6F1A612D-70CE-40E5-A88B-1F93A60BB22E}" dt="2023-04-22T00:50:14.667" v="1573" actId="1076"/>
          <ac:spMkLst>
            <pc:docMk/>
            <pc:sldMk cId="1986921824" sldId="557"/>
            <ac:spMk id="4" creationId="{B824DF06-CDD4-C1C8-1B48-152F607347D7}"/>
          </ac:spMkLst>
        </pc:spChg>
      </pc:sldChg>
    </pc:docChg>
  </pc:docChgLst>
  <pc:docChgLst>
    <pc:chgData name="Dileep Sathyan" userId="S::w0826453@myscc.ca::6fc70eda-072c-4ac7-85fe-dab4583d97f8" providerId="AD" clId="Web-{1D2107C9-0EDE-C6BB-7029-16A57EBB66E8}"/>
    <pc:docChg chg="addSld modSld">
      <pc:chgData name="Dileep Sathyan" userId="S::w0826453@myscc.ca::6fc70eda-072c-4ac7-85fe-dab4583d97f8" providerId="AD" clId="Web-{1D2107C9-0EDE-C6BB-7029-16A57EBB66E8}" dt="2023-04-21T22:08:19.482" v="27" actId="20577"/>
      <pc:docMkLst>
        <pc:docMk/>
      </pc:docMkLst>
      <pc:sldChg chg="modSp">
        <pc:chgData name="Dileep Sathyan" userId="S::w0826453@myscc.ca::6fc70eda-072c-4ac7-85fe-dab4583d97f8" providerId="AD" clId="Web-{1D2107C9-0EDE-C6BB-7029-16A57EBB66E8}" dt="2023-04-21T22:07:26.012" v="25" actId="14100"/>
        <pc:sldMkLst>
          <pc:docMk/>
          <pc:sldMk cId="1208724409" sldId="536"/>
        </pc:sldMkLst>
        <pc:picChg chg="mod">
          <ac:chgData name="Dileep Sathyan" userId="S::w0826453@myscc.ca::6fc70eda-072c-4ac7-85fe-dab4583d97f8" providerId="AD" clId="Web-{1D2107C9-0EDE-C6BB-7029-16A57EBB66E8}" dt="2023-04-21T22:07:26.012" v="25" actId="14100"/>
          <ac:picMkLst>
            <pc:docMk/>
            <pc:sldMk cId="1208724409" sldId="536"/>
            <ac:picMk id="8" creationId="{24DC7BC3-0275-6951-9482-7426C81B5D42}"/>
          </ac:picMkLst>
        </pc:picChg>
      </pc:sldChg>
      <pc:sldChg chg="addSp delSp modSp add replId">
        <pc:chgData name="Dileep Sathyan" userId="S::w0826453@myscc.ca::6fc70eda-072c-4ac7-85fe-dab4583d97f8" providerId="AD" clId="Web-{1D2107C9-0EDE-C6BB-7029-16A57EBB66E8}" dt="2023-04-21T22:08:19.482" v="27" actId="20577"/>
        <pc:sldMkLst>
          <pc:docMk/>
          <pc:sldMk cId="628393622" sldId="551"/>
        </pc:sldMkLst>
        <pc:spChg chg="mod">
          <ac:chgData name="Dileep Sathyan" userId="S::w0826453@myscc.ca::6fc70eda-072c-4ac7-85fe-dab4583d97f8" providerId="AD" clId="Web-{1D2107C9-0EDE-C6BB-7029-16A57EBB66E8}" dt="2023-04-21T21:55:53.985" v="23" actId="20577"/>
          <ac:spMkLst>
            <pc:docMk/>
            <pc:sldMk cId="628393622" sldId="551"/>
            <ac:spMk id="2" creationId="{EE30DEE9-2DBD-C997-C208-027230B5A3EA}"/>
          </ac:spMkLst>
        </pc:spChg>
        <pc:spChg chg="del">
          <ac:chgData name="Dileep Sathyan" userId="S::w0826453@myscc.ca::6fc70eda-072c-4ac7-85fe-dab4583d97f8" providerId="AD" clId="Web-{1D2107C9-0EDE-C6BB-7029-16A57EBB66E8}" dt="2023-04-21T21:55:13.406" v="9"/>
          <ac:spMkLst>
            <pc:docMk/>
            <pc:sldMk cId="628393622" sldId="551"/>
            <ac:spMk id="3" creationId="{D534491D-AF3A-C879-49E6-F11A17AC3008}"/>
          </ac:spMkLst>
        </pc:spChg>
        <pc:spChg chg="add del mod">
          <ac:chgData name="Dileep Sathyan" userId="S::w0826453@myscc.ca::6fc70eda-072c-4ac7-85fe-dab4583d97f8" providerId="AD" clId="Web-{1D2107C9-0EDE-C6BB-7029-16A57EBB66E8}" dt="2023-04-21T21:54:32.030" v="2"/>
          <ac:spMkLst>
            <pc:docMk/>
            <pc:sldMk cId="628393622" sldId="551"/>
            <ac:spMk id="6" creationId="{83519A20-938D-3C3E-9246-F44560DBB3B4}"/>
          </ac:spMkLst>
        </pc:spChg>
        <pc:spChg chg="mod">
          <ac:chgData name="Dileep Sathyan" userId="S::w0826453@myscc.ca::6fc70eda-072c-4ac7-85fe-dab4583d97f8" providerId="AD" clId="Web-{1D2107C9-0EDE-C6BB-7029-16A57EBB66E8}" dt="2023-04-21T22:08:19.482" v="27" actId="20577"/>
          <ac:spMkLst>
            <pc:docMk/>
            <pc:sldMk cId="628393622" sldId="551"/>
            <ac:spMk id="12" creationId="{87589984-5118-755C-3931-F98EE6B96D00}"/>
          </ac:spMkLst>
        </pc:spChg>
        <pc:picChg chg="add mod ord modCrop">
          <ac:chgData name="Dileep Sathyan" userId="S::w0826453@myscc.ca::6fc70eda-072c-4ac7-85fe-dab4583d97f8" providerId="AD" clId="Web-{1D2107C9-0EDE-C6BB-7029-16A57EBB66E8}" dt="2023-04-21T21:55:10.421" v="8" actId="1076"/>
          <ac:picMkLst>
            <pc:docMk/>
            <pc:sldMk cId="628393622" sldId="551"/>
            <ac:picMk id="7" creationId="{B84A2D34-8152-8BEB-3AF6-512244702FC3}"/>
          </ac:picMkLst>
        </pc:picChg>
        <pc:picChg chg="del">
          <ac:chgData name="Dileep Sathyan" userId="S::w0826453@myscc.ca::6fc70eda-072c-4ac7-85fe-dab4583d97f8" providerId="AD" clId="Web-{1D2107C9-0EDE-C6BB-7029-16A57EBB66E8}" dt="2023-04-21T21:54:30.233" v="1"/>
          <ac:picMkLst>
            <pc:docMk/>
            <pc:sldMk cId="628393622" sldId="551"/>
            <ac:picMk id="8" creationId="{24DC7BC3-0275-6951-9482-7426C81B5D42}"/>
          </ac:picMkLst>
        </pc:picChg>
      </pc:sldChg>
    </pc:docChg>
  </pc:docChgLst>
  <pc:docChgLst>
    <pc:chgData name="Dileep Sathyan" userId="S::w0826453@myscc.ca::6fc70eda-072c-4ac7-85fe-dab4583d97f8" providerId="AD" clId="Web-{3AB9A7FE-7391-2614-3CAC-58BB08CD6995}"/>
    <pc:docChg chg="addSld delSld modSld sldOrd">
      <pc:chgData name="Dileep Sathyan" userId="S::w0826453@myscc.ca::6fc70eda-072c-4ac7-85fe-dab4583d97f8" providerId="AD" clId="Web-{3AB9A7FE-7391-2614-3CAC-58BB08CD6995}" dt="2023-04-22T00:45:54.357" v="424" actId="1076"/>
      <pc:docMkLst>
        <pc:docMk/>
      </pc:docMkLst>
      <pc:sldChg chg="modSp">
        <pc:chgData name="Dileep Sathyan" userId="S::w0826453@myscc.ca::6fc70eda-072c-4ac7-85fe-dab4583d97f8" providerId="AD" clId="Web-{3AB9A7FE-7391-2614-3CAC-58BB08CD6995}" dt="2023-04-22T00:30:34.551" v="393" actId="14100"/>
        <pc:sldMkLst>
          <pc:docMk/>
          <pc:sldMk cId="3385861457" sldId="266"/>
        </pc:sldMkLst>
        <pc:spChg chg="mod">
          <ac:chgData name="Dileep Sathyan" userId="S::w0826453@myscc.ca::6fc70eda-072c-4ac7-85fe-dab4583d97f8" providerId="AD" clId="Web-{3AB9A7FE-7391-2614-3CAC-58BB08CD6995}" dt="2023-04-22T00:30:34.551" v="393" actId="14100"/>
          <ac:spMkLst>
            <pc:docMk/>
            <pc:sldMk cId="3385861457" sldId="266"/>
            <ac:spMk id="2" creationId="{F767485D-8572-21C7-30B7-0C32A946865C}"/>
          </ac:spMkLst>
        </pc:spChg>
        <pc:spChg chg="mod">
          <ac:chgData name="Dileep Sathyan" userId="S::w0826453@myscc.ca::6fc70eda-072c-4ac7-85fe-dab4583d97f8" providerId="AD" clId="Web-{3AB9A7FE-7391-2614-3CAC-58BB08CD6995}" dt="2023-04-22T00:26:05.426" v="372" actId="20577"/>
          <ac:spMkLst>
            <pc:docMk/>
            <pc:sldMk cId="3385861457" sldId="266"/>
            <ac:spMk id="4" creationId="{16A3AD7A-2DF7-9751-9F11-51B4A712C50A}"/>
          </ac:spMkLst>
        </pc:spChg>
        <pc:picChg chg="mod">
          <ac:chgData name="Dileep Sathyan" userId="S::w0826453@myscc.ca::6fc70eda-072c-4ac7-85fe-dab4583d97f8" providerId="AD" clId="Web-{3AB9A7FE-7391-2614-3CAC-58BB08CD6995}" dt="2023-04-21T22:36:20.250" v="146" actId="14100"/>
          <ac:picMkLst>
            <pc:docMk/>
            <pc:sldMk cId="3385861457" sldId="266"/>
            <ac:picMk id="3" creationId="{764C580E-B3D0-4C29-583E-E2167B549A57}"/>
          </ac:picMkLst>
        </pc:picChg>
      </pc:sldChg>
      <pc:sldChg chg="del">
        <pc:chgData name="Dileep Sathyan" userId="S::w0826453@myscc.ca::6fc70eda-072c-4ac7-85fe-dab4583d97f8" providerId="AD" clId="Web-{3AB9A7FE-7391-2614-3CAC-58BB08CD6995}" dt="2023-04-21T22:23:12.873" v="82"/>
        <pc:sldMkLst>
          <pc:docMk/>
          <pc:sldMk cId="2967083413" sldId="271"/>
        </pc:sldMkLst>
      </pc:sldChg>
      <pc:sldChg chg="del">
        <pc:chgData name="Dileep Sathyan" userId="S::w0826453@myscc.ca::6fc70eda-072c-4ac7-85fe-dab4583d97f8" providerId="AD" clId="Web-{3AB9A7FE-7391-2614-3CAC-58BB08CD6995}" dt="2023-04-22T00:16:55.329" v="310"/>
        <pc:sldMkLst>
          <pc:docMk/>
          <pc:sldMk cId="2767718559" sldId="272"/>
        </pc:sldMkLst>
      </pc:sldChg>
      <pc:sldChg chg="addSp delSp modSp">
        <pc:chgData name="Dileep Sathyan" userId="S::w0826453@myscc.ca::6fc70eda-072c-4ac7-85fe-dab4583d97f8" providerId="AD" clId="Web-{3AB9A7FE-7391-2614-3CAC-58BB08CD6995}" dt="2023-04-22T00:30:47.020" v="395" actId="20577"/>
        <pc:sldMkLst>
          <pc:docMk/>
          <pc:sldMk cId="1972725685" sldId="285"/>
        </pc:sldMkLst>
        <pc:spChg chg="mod">
          <ac:chgData name="Dileep Sathyan" userId="S::w0826453@myscc.ca::6fc70eda-072c-4ac7-85fe-dab4583d97f8" providerId="AD" clId="Web-{3AB9A7FE-7391-2614-3CAC-58BB08CD6995}" dt="2023-04-22T00:30:47.020" v="395" actId="20577"/>
          <ac:spMkLst>
            <pc:docMk/>
            <pc:sldMk cId="1972725685" sldId="285"/>
            <ac:spMk id="2" creationId="{7D1AA715-84D2-B6E0-AFF9-C3E7988D6226}"/>
          </ac:spMkLst>
        </pc:spChg>
        <pc:picChg chg="add mod">
          <ac:chgData name="Dileep Sathyan" userId="S::w0826453@myscc.ca::6fc70eda-072c-4ac7-85fe-dab4583d97f8" providerId="AD" clId="Web-{3AB9A7FE-7391-2614-3CAC-58BB08CD6995}" dt="2023-04-21T23:33:07.134" v="234" actId="14100"/>
          <ac:picMkLst>
            <pc:docMk/>
            <pc:sldMk cId="1972725685" sldId="285"/>
            <ac:picMk id="3" creationId="{64F2019A-3CA2-F0D7-69D8-E1CA1BFC81DC}"/>
          </ac:picMkLst>
        </pc:picChg>
        <pc:picChg chg="del">
          <ac:chgData name="Dileep Sathyan" userId="S::w0826453@myscc.ca::6fc70eda-072c-4ac7-85fe-dab4583d97f8" providerId="AD" clId="Web-{3AB9A7FE-7391-2614-3CAC-58BB08CD6995}" dt="2023-04-21T23:32:53.087" v="229"/>
          <ac:picMkLst>
            <pc:docMk/>
            <pc:sldMk cId="1972725685" sldId="285"/>
            <ac:picMk id="4" creationId="{3EA7C781-27FE-65DD-8EE6-96F6C283261E}"/>
          </ac:picMkLst>
        </pc:picChg>
      </pc:sldChg>
      <pc:sldChg chg="del">
        <pc:chgData name="Dileep Sathyan" userId="S::w0826453@myscc.ca::6fc70eda-072c-4ac7-85fe-dab4583d97f8" providerId="AD" clId="Web-{3AB9A7FE-7391-2614-3CAC-58BB08CD6995}" dt="2023-04-21T22:24:42.623" v="84"/>
        <pc:sldMkLst>
          <pc:docMk/>
          <pc:sldMk cId="611181941" sldId="286"/>
        </pc:sldMkLst>
      </pc:sldChg>
      <pc:sldChg chg="addSp delSp modSp">
        <pc:chgData name="Dileep Sathyan" userId="S::w0826453@myscc.ca::6fc70eda-072c-4ac7-85fe-dab4583d97f8" providerId="AD" clId="Web-{3AB9A7FE-7391-2614-3CAC-58BB08CD6995}" dt="2023-04-22T00:31:04.770" v="398" actId="20577"/>
        <pc:sldMkLst>
          <pc:docMk/>
          <pc:sldMk cId="1471891115" sldId="289"/>
        </pc:sldMkLst>
        <pc:spChg chg="mod">
          <ac:chgData name="Dileep Sathyan" userId="S::w0826453@myscc.ca::6fc70eda-072c-4ac7-85fe-dab4583d97f8" providerId="AD" clId="Web-{3AB9A7FE-7391-2614-3CAC-58BB08CD6995}" dt="2023-04-22T00:24:31.847" v="369" actId="1076"/>
          <ac:spMkLst>
            <pc:docMk/>
            <pc:sldMk cId="1471891115" sldId="289"/>
            <ac:spMk id="2" creationId="{536AB643-1458-D6A5-054A-8061F39D1EC6}"/>
          </ac:spMkLst>
        </pc:spChg>
        <pc:spChg chg="mod">
          <ac:chgData name="Dileep Sathyan" userId="S::w0826453@myscc.ca::6fc70eda-072c-4ac7-85fe-dab4583d97f8" providerId="AD" clId="Web-{3AB9A7FE-7391-2614-3CAC-58BB08CD6995}" dt="2023-04-22T00:31:04.770" v="398" actId="20577"/>
          <ac:spMkLst>
            <pc:docMk/>
            <pc:sldMk cId="1471891115" sldId="289"/>
            <ac:spMk id="5" creationId="{026B2427-AE22-F846-C495-F75A5FD1C85A}"/>
          </ac:spMkLst>
        </pc:spChg>
        <pc:picChg chg="add del mod">
          <ac:chgData name="Dileep Sathyan" userId="S::w0826453@myscc.ca::6fc70eda-072c-4ac7-85fe-dab4583d97f8" providerId="AD" clId="Web-{3AB9A7FE-7391-2614-3CAC-58BB08CD6995}" dt="2023-04-21T23:18:52.772" v="219"/>
          <ac:picMkLst>
            <pc:docMk/>
            <pc:sldMk cId="1471891115" sldId="289"/>
            <ac:picMk id="3" creationId="{20F12BF9-29C2-E904-247B-CBFBD957269A}"/>
          </ac:picMkLst>
        </pc:picChg>
        <pc:picChg chg="add mod">
          <ac:chgData name="Dileep Sathyan" userId="S::w0826453@myscc.ca::6fc70eda-072c-4ac7-85fe-dab4583d97f8" providerId="AD" clId="Web-{3AB9A7FE-7391-2614-3CAC-58BB08CD6995}" dt="2023-04-21T23:19:21.444" v="224" actId="14100"/>
          <ac:picMkLst>
            <pc:docMk/>
            <pc:sldMk cId="1471891115" sldId="289"/>
            <ac:picMk id="4" creationId="{B2C934C4-B44C-E395-0F46-FE32FE911169}"/>
          </ac:picMkLst>
        </pc:picChg>
        <pc:picChg chg="del">
          <ac:chgData name="Dileep Sathyan" userId="S::w0826453@myscc.ca::6fc70eda-072c-4ac7-85fe-dab4583d97f8" providerId="AD" clId="Web-{3AB9A7FE-7391-2614-3CAC-58BB08CD6995}" dt="2023-04-21T22:42:00.532" v="169"/>
          <ac:picMkLst>
            <pc:docMk/>
            <pc:sldMk cId="1471891115" sldId="289"/>
            <ac:picMk id="1026" creationId="{1A4B4974-F6F8-A217-7DF1-4896F7B901A8}"/>
          </ac:picMkLst>
        </pc:picChg>
      </pc:sldChg>
      <pc:sldChg chg="addSp delSp modSp">
        <pc:chgData name="Dileep Sathyan" userId="S::w0826453@myscc.ca::6fc70eda-072c-4ac7-85fe-dab4583d97f8" providerId="AD" clId="Web-{3AB9A7FE-7391-2614-3CAC-58BB08CD6995}" dt="2023-04-22T00:30:52.176" v="396" actId="20577"/>
        <pc:sldMkLst>
          <pc:docMk/>
          <pc:sldMk cId="952034732" sldId="290"/>
        </pc:sldMkLst>
        <pc:spChg chg="mod">
          <ac:chgData name="Dileep Sathyan" userId="S::w0826453@myscc.ca::6fc70eda-072c-4ac7-85fe-dab4583d97f8" providerId="AD" clId="Web-{3AB9A7FE-7391-2614-3CAC-58BB08CD6995}" dt="2023-04-22T00:30:52.176" v="396" actId="20577"/>
          <ac:spMkLst>
            <pc:docMk/>
            <pc:sldMk cId="952034732" sldId="290"/>
            <ac:spMk id="2" creationId="{30BF6084-0C94-D71E-7A90-ACC325A053D8}"/>
          </ac:spMkLst>
        </pc:spChg>
        <pc:spChg chg="mod">
          <ac:chgData name="Dileep Sathyan" userId="S::w0826453@myscc.ca::6fc70eda-072c-4ac7-85fe-dab4583d97f8" providerId="AD" clId="Web-{3AB9A7FE-7391-2614-3CAC-58BB08CD6995}" dt="2023-04-22T00:24:58.426" v="371" actId="14100"/>
          <ac:spMkLst>
            <pc:docMk/>
            <pc:sldMk cId="952034732" sldId="290"/>
            <ac:spMk id="6" creationId="{7CC6C05C-E79B-DE85-3B94-9A7C93AFA7E4}"/>
          </ac:spMkLst>
        </pc:spChg>
        <pc:picChg chg="del">
          <ac:chgData name="Dileep Sathyan" userId="S::w0826453@myscc.ca::6fc70eda-072c-4ac7-85fe-dab4583d97f8" providerId="AD" clId="Web-{3AB9A7FE-7391-2614-3CAC-58BB08CD6995}" dt="2023-04-21T23:27:18.039" v="225"/>
          <ac:picMkLst>
            <pc:docMk/>
            <pc:sldMk cId="952034732" sldId="290"/>
            <ac:picMk id="3" creationId="{216D7B2E-9C49-1A1F-874A-21507C4B14A9}"/>
          </ac:picMkLst>
        </pc:picChg>
        <pc:picChg chg="add mod">
          <ac:chgData name="Dileep Sathyan" userId="S::w0826453@myscc.ca::6fc70eda-072c-4ac7-85fe-dab4583d97f8" providerId="AD" clId="Web-{3AB9A7FE-7391-2614-3CAC-58BB08CD6995}" dt="2023-04-21T23:27:31.696" v="228" actId="14100"/>
          <ac:picMkLst>
            <pc:docMk/>
            <pc:sldMk cId="952034732" sldId="290"/>
            <ac:picMk id="4" creationId="{5FC64C60-0326-599A-9C93-F68591323A7D}"/>
          </ac:picMkLst>
        </pc:picChg>
      </pc:sldChg>
      <pc:sldChg chg="addSp delSp modSp">
        <pc:chgData name="Dileep Sathyan" userId="S::w0826453@myscc.ca::6fc70eda-072c-4ac7-85fe-dab4583d97f8" providerId="AD" clId="Web-{3AB9A7FE-7391-2614-3CAC-58BB08CD6995}" dt="2023-04-22T00:30:17.833" v="389" actId="20577"/>
        <pc:sldMkLst>
          <pc:docMk/>
          <pc:sldMk cId="3060544844" sldId="291"/>
        </pc:sldMkLst>
        <pc:spChg chg="mod">
          <ac:chgData name="Dileep Sathyan" userId="S::w0826453@myscc.ca::6fc70eda-072c-4ac7-85fe-dab4583d97f8" providerId="AD" clId="Web-{3AB9A7FE-7391-2614-3CAC-58BB08CD6995}" dt="2023-04-22T00:26:22.113" v="373" actId="20577"/>
          <ac:spMkLst>
            <pc:docMk/>
            <pc:sldMk cId="3060544844" sldId="291"/>
            <ac:spMk id="5" creationId="{3285B288-E679-AF77-B2B6-517BE5B54EB2}"/>
          </ac:spMkLst>
        </pc:spChg>
        <pc:spChg chg="mod">
          <ac:chgData name="Dileep Sathyan" userId="S::w0826453@myscc.ca::6fc70eda-072c-4ac7-85fe-dab4583d97f8" providerId="AD" clId="Web-{3AB9A7FE-7391-2614-3CAC-58BB08CD6995}" dt="2023-04-22T00:30:17.833" v="389" actId="20577"/>
          <ac:spMkLst>
            <pc:docMk/>
            <pc:sldMk cId="3060544844" sldId="291"/>
            <ac:spMk id="6" creationId="{CA1291A7-8736-2E62-89D1-7BB449392323}"/>
          </ac:spMkLst>
        </pc:spChg>
        <pc:picChg chg="del mod">
          <ac:chgData name="Dileep Sathyan" userId="S::w0826453@myscc.ca::6fc70eda-072c-4ac7-85fe-dab4583d97f8" providerId="AD" clId="Web-{3AB9A7FE-7391-2614-3CAC-58BB08CD6995}" dt="2023-04-21T23:34:07.947" v="245"/>
          <ac:picMkLst>
            <pc:docMk/>
            <pc:sldMk cId="3060544844" sldId="291"/>
            <ac:picMk id="2" creationId="{CF0152D5-6146-4AF0-6B38-657713FC61B2}"/>
          </ac:picMkLst>
        </pc:picChg>
        <pc:picChg chg="add mod">
          <ac:chgData name="Dileep Sathyan" userId="S::w0826453@myscc.ca::6fc70eda-072c-4ac7-85fe-dab4583d97f8" providerId="AD" clId="Web-{3AB9A7FE-7391-2614-3CAC-58BB08CD6995}" dt="2023-04-21T23:34:17.369" v="249" actId="1076"/>
          <ac:picMkLst>
            <pc:docMk/>
            <pc:sldMk cId="3060544844" sldId="291"/>
            <ac:picMk id="4" creationId="{D5B90365-E9E0-FC8F-EF38-113373C44696}"/>
          </ac:picMkLst>
        </pc:picChg>
      </pc:sldChg>
      <pc:sldChg chg="addSp delSp modSp">
        <pc:chgData name="Dileep Sathyan" userId="S::w0826453@myscc.ca::6fc70eda-072c-4ac7-85fe-dab4583d97f8" providerId="AD" clId="Web-{3AB9A7FE-7391-2614-3CAC-58BB08CD6995}" dt="2023-04-22T00:30:58.676" v="397" actId="20577"/>
        <pc:sldMkLst>
          <pc:docMk/>
          <pc:sldMk cId="24705877" sldId="292"/>
        </pc:sldMkLst>
        <pc:spChg chg="mod">
          <ac:chgData name="Dileep Sathyan" userId="S::w0826453@myscc.ca::6fc70eda-072c-4ac7-85fe-dab4583d97f8" providerId="AD" clId="Web-{3AB9A7FE-7391-2614-3CAC-58BB08CD6995}" dt="2023-04-22T00:30:58.676" v="397" actId="20577"/>
          <ac:spMkLst>
            <pc:docMk/>
            <pc:sldMk cId="24705877" sldId="292"/>
            <ac:spMk id="8" creationId="{7D48A542-EA65-8BD9-799C-FA643A210016}"/>
          </ac:spMkLst>
        </pc:spChg>
        <pc:picChg chg="add del mod">
          <ac:chgData name="Dileep Sathyan" userId="S::w0826453@myscc.ca::6fc70eda-072c-4ac7-85fe-dab4583d97f8" providerId="AD" clId="Web-{3AB9A7FE-7391-2614-3CAC-58BB08CD6995}" dt="2023-04-21T23:14:42.147" v="210"/>
          <ac:picMkLst>
            <pc:docMk/>
            <pc:sldMk cId="24705877" sldId="292"/>
            <ac:picMk id="3" creationId="{7E1C55FD-8FF7-E65C-0526-084BF0D89F97}"/>
          </ac:picMkLst>
        </pc:picChg>
        <pc:picChg chg="add del mod">
          <ac:chgData name="Dileep Sathyan" userId="S::w0826453@myscc.ca::6fc70eda-072c-4ac7-85fe-dab4583d97f8" providerId="AD" clId="Web-{3AB9A7FE-7391-2614-3CAC-58BB08CD6995}" dt="2023-04-21T23:14:43.881" v="211"/>
          <ac:picMkLst>
            <pc:docMk/>
            <pc:sldMk cId="24705877" sldId="292"/>
            <ac:picMk id="4" creationId="{EAD32691-1873-A6FD-5848-CAF471A34B88}"/>
          </ac:picMkLst>
        </pc:picChg>
        <pc:picChg chg="add del mod">
          <ac:chgData name="Dileep Sathyan" userId="S::w0826453@myscc.ca::6fc70eda-072c-4ac7-85fe-dab4583d97f8" providerId="AD" clId="Web-{3AB9A7FE-7391-2614-3CAC-58BB08CD6995}" dt="2023-04-22T00:23:03.206" v="359"/>
          <ac:picMkLst>
            <pc:docMk/>
            <pc:sldMk cId="24705877" sldId="292"/>
            <ac:picMk id="5" creationId="{EA3D3CA8-873C-C94C-B431-828C09D29FC8}"/>
          </ac:picMkLst>
        </pc:picChg>
        <pc:picChg chg="add mod">
          <ac:chgData name="Dileep Sathyan" userId="S::w0826453@myscc.ca::6fc70eda-072c-4ac7-85fe-dab4583d97f8" providerId="AD" clId="Web-{3AB9A7FE-7391-2614-3CAC-58BB08CD6995}" dt="2023-04-21T23:16:10.334" v="218" actId="1076"/>
          <ac:picMkLst>
            <pc:docMk/>
            <pc:sldMk cId="24705877" sldId="292"/>
            <ac:picMk id="6" creationId="{74016FEE-0302-847D-0018-1B127F17F1FE}"/>
          </ac:picMkLst>
        </pc:picChg>
        <pc:picChg chg="add mod">
          <ac:chgData name="Dileep Sathyan" userId="S::w0826453@myscc.ca::6fc70eda-072c-4ac7-85fe-dab4583d97f8" providerId="AD" clId="Web-{3AB9A7FE-7391-2614-3CAC-58BB08CD6995}" dt="2023-04-22T00:23:10.613" v="362" actId="14100"/>
          <ac:picMkLst>
            <pc:docMk/>
            <pc:sldMk cId="24705877" sldId="292"/>
            <ac:picMk id="7" creationId="{BA000F45-DCC6-C898-A987-BEF2D6CD046A}"/>
          </ac:picMkLst>
        </pc:picChg>
        <pc:picChg chg="del">
          <ac:chgData name="Dileep Sathyan" userId="S::w0826453@myscc.ca::6fc70eda-072c-4ac7-85fe-dab4583d97f8" providerId="AD" clId="Web-{3AB9A7FE-7391-2614-3CAC-58BB08CD6995}" dt="2023-04-21T23:11:50.662" v="199"/>
          <ac:picMkLst>
            <pc:docMk/>
            <pc:sldMk cId="24705877" sldId="292"/>
            <ac:picMk id="1026" creationId="{1EDF12DE-E185-E222-EBEF-205456B46CC1}"/>
          </ac:picMkLst>
        </pc:picChg>
      </pc:sldChg>
      <pc:sldChg chg="addSp delSp modSp">
        <pc:chgData name="Dileep Sathyan" userId="S::w0826453@myscc.ca::6fc70eda-072c-4ac7-85fe-dab4583d97f8" providerId="AD" clId="Web-{3AB9A7FE-7391-2614-3CAC-58BB08CD6995}" dt="2023-04-22T00:30:26.270" v="391" actId="20577"/>
        <pc:sldMkLst>
          <pc:docMk/>
          <pc:sldMk cId="2409566928" sldId="295"/>
        </pc:sldMkLst>
        <pc:spChg chg="mod">
          <ac:chgData name="Dileep Sathyan" userId="S::w0826453@myscc.ca::6fc70eda-072c-4ac7-85fe-dab4583d97f8" providerId="AD" clId="Web-{3AB9A7FE-7391-2614-3CAC-58BB08CD6995}" dt="2023-04-22T00:30:26.270" v="391" actId="20577"/>
          <ac:spMkLst>
            <pc:docMk/>
            <pc:sldMk cId="2409566928" sldId="295"/>
            <ac:spMk id="3" creationId="{46A68D90-208F-6092-1FE2-5D4DF64EC281}"/>
          </ac:spMkLst>
        </pc:spChg>
        <pc:spChg chg="mod">
          <ac:chgData name="Dileep Sathyan" userId="S::w0826453@myscc.ca::6fc70eda-072c-4ac7-85fe-dab4583d97f8" providerId="AD" clId="Web-{3AB9A7FE-7391-2614-3CAC-58BB08CD6995}" dt="2023-04-21T22:37:14.375" v="150" actId="14100"/>
          <ac:spMkLst>
            <pc:docMk/>
            <pc:sldMk cId="2409566928" sldId="295"/>
            <ac:spMk id="5" creationId="{3285B288-E679-AF77-B2B6-517BE5B54EB2}"/>
          </ac:spMkLst>
        </pc:spChg>
        <pc:picChg chg="add del mod">
          <ac:chgData name="Dileep Sathyan" userId="S::w0826453@myscc.ca::6fc70eda-072c-4ac7-85fe-dab4583d97f8" providerId="AD" clId="Web-{3AB9A7FE-7391-2614-3CAC-58BB08CD6995}" dt="2023-04-21T23:40:22.260" v="250"/>
          <ac:picMkLst>
            <pc:docMk/>
            <pc:sldMk cId="2409566928" sldId="295"/>
            <ac:picMk id="2" creationId="{7663D4E1-3567-C686-0DA2-DEC6D6E053FF}"/>
          </ac:picMkLst>
        </pc:picChg>
        <pc:picChg chg="add del mod">
          <ac:chgData name="Dileep Sathyan" userId="S::w0826453@myscc.ca::6fc70eda-072c-4ac7-85fe-dab4583d97f8" providerId="AD" clId="Web-{3AB9A7FE-7391-2614-3CAC-58BB08CD6995}" dt="2023-04-21T23:33:57.618" v="243"/>
          <ac:picMkLst>
            <pc:docMk/>
            <pc:sldMk cId="2409566928" sldId="295"/>
            <ac:picMk id="4" creationId="{E8F7B721-1067-8851-E90B-9A08F412E7E2}"/>
          </ac:picMkLst>
        </pc:picChg>
        <pc:picChg chg="add mod">
          <ac:chgData name="Dileep Sathyan" userId="S::w0826453@myscc.ca::6fc70eda-072c-4ac7-85fe-dab4583d97f8" providerId="AD" clId="Web-{3AB9A7FE-7391-2614-3CAC-58BB08CD6995}" dt="2023-04-21T23:40:34.307" v="255" actId="1076"/>
          <ac:picMkLst>
            <pc:docMk/>
            <pc:sldMk cId="2409566928" sldId="295"/>
            <ac:picMk id="6" creationId="{C1CDA43B-8CAA-ADA7-1A27-111A75626B65}"/>
          </ac:picMkLst>
        </pc:picChg>
      </pc:sldChg>
      <pc:sldChg chg="del">
        <pc:chgData name="Dileep Sathyan" userId="S::w0826453@myscc.ca::6fc70eda-072c-4ac7-85fe-dab4583d97f8" providerId="AD" clId="Web-{3AB9A7FE-7391-2614-3CAC-58BB08CD6995}" dt="2023-04-21T22:34:57.484" v="143"/>
        <pc:sldMkLst>
          <pc:docMk/>
          <pc:sldMk cId="658005282" sldId="300"/>
        </pc:sldMkLst>
      </pc:sldChg>
      <pc:sldChg chg="del">
        <pc:chgData name="Dileep Sathyan" userId="S::w0826453@myscc.ca::6fc70eda-072c-4ac7-85fe-dab4583d97f8" providerId="AD" clId="Web-{3AB9A7FE-7391-2614-3CAC-58BB08CD6995}" dt="2023-04-21T22:22:35.138" v="64"/>
        <pc:sldMkLst>
          <pc:docMk/>
          <pc:sldMk cId="2431322431" sldId="305"/>
        </pc:sldMkLst>
      </pc:sldChg>
      <pc:sldChg chg="addSp delSp modSp">
        <pc:chgData name="Dileep Sathyan" userId="S::w0826453@myscc.ca::6fc70eda-072c-4ac7-85fe-dab4583d97f8" providerId="AD" clId="Web-{3AB9A7FE-7391-2614-3CAC-58BB08CD6995}" dt="2023-04-22T00:31:33.755" v="403" actId="20577"/>
        <pc:sldMkLst>
          <pc:docMk/>
          <pc:sldMk cId="3881281785" sldId="307"/>
        </pc:sldMkLst>
        <pc:spChg chg="del">
          <ac:chgData name="Dileep Sathyan" userId="S::w0826453@myscc.ca::6fc70eda-072c-4ac7-85fe-dab4583d97f8" providerId="AD" clId="Web-{3AB9A7FE-7391-2614-3CAC-58BB08CD6995}" dt="2023-04-21T22:34:04.546" v="138"/>
          <ac:spMkLst>
            <pc:docMk/>
            <pc:sldMk cId="3881281785" sldId="307"/>
            <ac:spMk id="5" creationId="{3285B288-E679-AF77-B2B6-517BE5B54EB2}"/>
          </ac:spMkLst>
        </pc:spChg>
        <pc:spChg chg="add mod">
          <ac:chgData name="Dileep Sathyan" userId="S::w0826453@myscc.ca::6fc70eda-072c-4ac7-85fe-dab4583d97f8" providerId="AD" clId="Web-{3AB9A7FE-7391-2614-3CAC-58BB08CD6995}" dt="2023-04-21T22:34:09.046" v="141" actId="20577"/>
          <ac:spMkLst>
            <pc:docMk/>
            <pc:sldMk cId="3881281785" sldId="307"/>
            <ac:spMk id="6" creationId="{BD1F89DD-0C63-04CF-E255-CBEC59F83D02}"/>
          </ac:spMkLst>
        </pc:spChg>
        <pc:spChg chg="mod">
          <ac:chgData name="Dileep Sathyan" userId="S::w0826453@myscc.ca::6fc70eda-072c-4ac7-85fe-dab4583d97f8" providerId="AD" clId="Web-{3AB9A7FE-7391-2614-3CAC-58BB08CD6995}" dt="2023-04-22T00:31:33.755" v="403" actId="20577"/>
          <ac:spMkLst>
            <pc:docMk/>
            <pc:sldMk cId="3881281785" sldId="307"/>
            <ac:spMk id="7" creationId="{079C73B0-CDE8-30B8-2CDE-CBA6C0AEE923}"/>
          </ac:spMkLst>
        </pc:spChg>
        <pc:picChg chg="add mod">
          <ac:chgData name="Dileep Sathyan" userId="S::w0826453@myscc.ca::6fc70eda-072c-4ac7-85fe-dab4583d97f8" providerId="AD" clId="Web-{3AB9A7FE-7391-2614-3CAC-58BB08CD6995}" dt="2023-04-21T22:33:50.562" v="137" actId="1076"/>
          <ac:picMkLst>
            <pc:docMk/>
            <pc:sldMk cId="3881281785" sldId="307"/>
            <ac:picMk id="2" creationId="{36165B1D-8BC2-A01E-D977-62E01E2A8144}"/>
          </ac:picMkLst>
        </pc:picChg>
        <pc:picChg chg="del">
          <ac:chgData name="Dileep Sathyan" userId="S::w0826453@myscc.ca::6fc70eda-072c-4ac7-85fe-dab4583d97f8" providerId="AD" clId="Web-{3AB9A7FE-7391-2614-3CAC-58BB08CD6995}" dt="2023-04-21T22:33:39.468" v="133"/>
          <ac:picMkLst>
            <pc:docMk/>
            <pc:sldMk cId="3881281785" sldId="307"/>
            <ac:picMk id="4" creationId="{EBD9349D-5993-938D-CC2D-8B8957DC2430}"/>
          </ac:picMkLst>
        </pc:picChg>
      </pc:sldChg>
      <pc:sldChg chg="addSp delSp modSp">
        <pc:chgData name="Dileep Sathyan" userId="S::w0826453@myscc.ca::6fc70eda-072c-4ac7-85fe-dab4583d97f8" providerId="AD" clId="Web-{3AB9A7FE-7391-2614-3CAC-58BB08CD6995}" dt="2023-04-22T00:33:30.724" v="414" actId="20577"/>
        <pc:sldMkLst>
          <pc:docMk/>
          <pc:sldMk cId="3587644945" sldId="311"/>
        </pc:sldMkLst>
        <pc:spChg chg="mod">
          <ac:chgData name="Dileep Sathyan" userId="S::w0826453@myscc.ca::6fc70eda-072c-4ac7-85fe-dab4583d97f8" providerId="AD" clId="Web-{3AB9A7FE-7391-2614-3CAC-58BB08CD6995}" dt="2023-04-22T00:33:30.724" v="414" actId="20577"/>
          <ac:spMkLst>
            <pc:docMk/>
            <pc:sldMk cId="3587644945" sldId="311"/>
            <ac:spMk id="8" creationId="{7D48A542-EA65-8BD9-799C-FA643A210016}"/>
          </ac:spMkLst>
        </pc:spChg>
        <pc:picChg chg="add mod">
          <ac:chgData name="Dileep Sathyan" userId="S::w0826453@myscc.ca::6fc70eda-072c-4ac7-85fe-dab4583d97f8" providerId="AD" clId="Web-{3AB9A7FE-7391-2614-3CAC-58BB08CD6995}" dt="2023-04-21T23:41:51.807" v="260" actId="1076"/>
          <ac:picMkLst>
            <pc:docMk/>
            <pc:sldMk cId="3587644945" sldId="311"/>
            <ac:picMk id="2" creationId="{73356A16-4B48-A709-A14A-03261C01C1A3}"/>
          </ac:picMkLst>
        </pc:picChg>
        <pc:picChg chg="del">
          <ac:chgData name="Dileep Sathyan" userId="S::w0826453@myscc.ca::6fc70eda-072c-4ac7-85fe-dab4583d97f8" providerId="AD" clId="Web-{3AB9A7FE-7391-2614-3CAC-58BB08CD6995}" dt="2023-04-21T23:41:41.495" v="256"/>
          <ac:picMkLst>
            <pc:docMk/>
            <pc:sldMk cId="3587644945" sldId="311"/>
            <ac:picMk id="3" creationId="{EB9C8E2D-75D5-0E85-217F-3277ACAFEBF7}"/>
          </ac:picMkLst>
        </pc:picChg>
      </pc:sldChg>
      <pc:sldChg chg="del">
        <pc:chgData name="Dileep Sathyan" userId="S::w0826453@myscc.ca::6fc70eda-072c-4ac7-85fe-dab4583d97f8" providerId="AD" clId="Web-{3AB9A7FE-7391-2614-3CAC-58BB08CD6995}" dt="2023-04-21T22:35:53.265" v="145"/>
        <pc:sldMkLst>
          <pc:docMk/>
          <pc:sldMk cId="3327047661" sldId="315"/>
        </pc:sldMkLst>
      </pc:sldChg>
      <pc:sldChg chg="addSp delSp modSp">
        <pc:chgData name="Dileep Sathyan" userId="S::w0826453@myscc.ca::6fc70eda-072c-4ac7-85fe-dab4583d97f8" providerId="AD" clId="Web-{3AB9A7FE-7391-2614-3CAC-58BB08CD6995}" dt="2023-04-22T00:45:54.357" v="424" actId="1076"/>
        <pc:sldMkLst>
          <pc:docMk/>
          <pc:sldMk cId="1702458883" sldId="316"/>
        </pc:sldMkLst>
        <pc:picChg chg="add mod">
          <ac:chgData name="Dileep Sathyan" userId="S::w0826453@myscc.ca::6fc70eda-072c-4ac7-85fe-dab4583d97f8" providerId="AD" clId="Web-{3AB9A7FE-7391-2614-3CAC-58BB08CD6995}" dt="2023-04-22T00:45:54.357" v="424" actId="1076"/>
          <ac:picMkLst>
            <pc:docMk/>
            <pc:sldMk cId="1702458883" sldId="316"/>
            <ac:picMk id="2" creationId="{CD331F0F-6C0C-CC66-9BB5-74F45F692E79}"/>
          </ac:picMkLst>
        </pc:picChg>
        <pc:picChg chg="del">
          <ac:chgData name="Dileep Sathyan" userId="S::w0826453@myscc.ca::6fc70eda-072c-4ac7-85fe-dab4583d97f8" providerId="AD" clId="Web-{3AB9A7FE-7391-2614-3CAC-58BB08CD6995}" dt="2023-04-22T00:45:40.967" v="420"/>
          <ac:picMkLst>
            <pc:docMk/>
            <pc:sldMk cId="1702458883" sldId="316"/>
            <ac:picMk id="7" creationId="{F7BEFDC5-6F43-C4F4-6B82-D5C506D4CCDF}"/>
          </ac:picMkLst>
        </pc:picChg>
      </pc:sldChg>
      <pc:sldChg chg="addSp delSp modSp">
        <pc:chgData name="Dileep Sathyan" userId="S::w0826453@myscc.ca::6fc70eda-072c-4ac7-85fe-dab4583d97f8" providerId="AD" clId="Web-{3AB9A7FE-7391-2614-3CAC-58BB08CD6995}" dt="2023-04-22T00:26:42.098" v="374" actId="20577"/>
        <pc:sldMkLst>
          <pc:docMk/>
          <pc:sldMk cId="1558294750" sldId="317"/>
        </pc:sldMkLst>
        <pc:spChg chg="mod">
          <ac:chgData name="Dileep Sathyan" userId="S::w0826453@myscc.ca::6fc70eda-072c-4ac7-85fe-dab4583d97f8" providerId="AD" clId="Web-{3AB9A7FE-7391-2614-3CAC-58BB08CD6995}" dt="2023-04-22T00:26:42.098" v="374" actId="20577"/>
          <ac:spMkLst>
            <pc:docMk/>
            <pc:sldMk cId="1558294750" sldId="317"/>
            <ac:spMk id="3" creationId="{97139E0F-4A5E-794D-65F2-E5B627CCB9E8}"/>
          </ac:spMkLst>
        </pc:spChg>
        <pc:picChg chg="mod">
          <ac:chgData name="Dileep Sathyan" userId="S::w0826453@myscc.ca::6fc70eda-072c-4ac7-85fe-dab4583d97f8" providerId="AD" clId="Web-{3AB9A7FE-7391-2614-3CAC-58BB08CD6995}" dt="2023-04-21T23:43:07.823" v="265" actId="14100"/>
          <ac:picMkLst>
            <pc:docMk/>
            <pc:sldMk cId="1558294750" sldId="317"/>
            <ac:picMk id="2" creationId="{2E3A6D0A-AD48-A8D2-7F55-560D025AF9DE}"/>
          </ac:picMkLst>
        </pc:picChg>
        <pc:picChg chg="del">
          <ac:chgData name="Dileep Sathyan" userId="S::w0826453@myscc.ca::6fc70eda-072c-4ac7-85fe-dab4583d97f8" providerId="AD" clId="Web-{3AB9A7FE-7391-2614-3CAC-58BB08CD6995}" dt="2023-04-21T23:42:52.932" v="261"/>
          <ac:picMkLst>
            <pc:docMk/>
            <pc:sldMk cId="1558294750" sldId="317"/>
            <ac:picMk id="5" creationId="{E84638DA-C2CB-8269-D74F-D27BD67267DC}"/>
          </ac:picMkLst>
        </pc:picChg>
        <pc:picChg chg="add mod">
          <ac:chgData name="Dileep Sathyan" userId="S::w0826453@myscc.ca::6fc70eda-072c-4ac7-85fe-dab4583d97f8" providerId="AD" clId="Web-{3AB9A7FE-7391-2614-3CAC-58BB08CD6995}" dt="2023-04-21T23:43:15.917" v="266" actId="1076"/>
          <ac:picMkLst>
            <pc:docMk/>
            <pc:sldMk cId="1558294750" sldId="317"/>
            <ac:picMk id="6" creationId="{43DA83F2-82CC-6FCB-342D-7AEB8407F3E9}"/>
          </ac:picMkLst>
        </pc:picChg>
      </pc:sldChg>
      <pc:sldChg chg="addSp delSp modSp">
        <pc:chgData name="Dileep Sathyan" userId="S::w0826453@myscc.ca::6fc70eda-072c-4ac7-85fe-dab4583d97f8" providerId="AD" clId="Web-{3AB9A7FE-7391-2614-3CAC-58BB08CD6995}" dt="2023-04-22T00:26:59.410" v="378" actId="20577"/>
        <pc:sldMkLst>
          <pc:docMk/>
          <pc:sldMk cId="428880647" sldId="320"/>
        </pc:sldMkLst>
        <pc:spChg chg="mod">
          <ac:chgData name="Dileep Sathyan" userId="S::w0826453@myscc.ca::6fc70eda-072c-4ac7-85fe-dab4583d97f8" providerId="AD" clId="Web-{3AB9A7FE-7391-2614-3CAC-58BB08CD6995}" dt="2023-04-22T00:26:59.410" v="378" actId="20577"/>
          <ac:spMkLst>
            <pc:docMk/>
            <pc:sldMk cId="428880647" sldId="320"/>
            <ac:spMk id="3" creationId="{97139E0F-4A5E-794D-65F2-E5B627CCB9E8}"/>
          </ac:spMkLst>
        </pc:spChg>
        <pc:picChg chg="add mod">
          <ac:chgData name="Dileep Sathyan" userId="S::w0826453@myscc.ca::6fc70eda-072c-4ac7-85fe-dab4583d97f8" providerId="AD" clId="Web-{3AB9A7FE-7391-2614-3CAC-58BB08CD6995}" dt="2023-04-21T23:59:19.779" v="276" actId="14100"/>
          <ac:picMkLst>
            <pc:docMk/>
            <pc:sldMk cId="428880647" sldId="320"/>
            <ac:picMk id="2" creationId="{843CE611-6BA6-3AA5-E641-C3BE152670A4}"/>
          </ac:picMkLst>
        </pc:picChg>
        <pc:picChg chg="mod">
          <ac:chgData name="Dileep Sathyan" userId="S::w0826453@myscc.ca::6fc70eda-072c-4ac7-85fe-dab4583d97f8" providerId="AD" clId="Web-{3AB9A7FE-7391-2614-3CAC-58BB08CD6995}" dt="2023-04-21T23:43:51.604" v="271" actId="14100"/>
          <ac:picMkLst>
            <pc:docMk/>
            <pc:sldMk cId="428880647" sldId="320"/>
            <ac:picMk id="7" creationId="{098DE0A3-ACD1-6B76-3D53-547EA54B627F}"/>
          </ac:picMkLst>
        </pc:picChg>
        <pc:picChg chg="del mod">
          <ac:chgData name="Dileep Sathyan" userId="S::w0826453@myscc.ca::6fc70eda-072c-4ac7-85fe-dab4583d97f8" providerId="AD" clId="Web-{3AB9A7FE-7391-2614-3CAC-58BB08CD6995}" dt="2023-04-21T23:59:07.904" v="272"/>
          <ac:picMkLst>
            <pc:docMk/>
            <pc:sldMk cId="428880647" sldId="320"/>
            <ac:picMk id="8" creationId="{61D5160A-77E4-575D-C0C3-EFBF2DB00145}"/>
          </ac:picMkLst>
        </pc:picChg>
      </pc:sldChg>
      <pc:sldChg chg="delSp modSp">
        <pc:chgData name="Dileep Sathyan" userId="S::w0826453@myscc.ca::6fc70eda-072c-4ac7-85fe-dab4583d97f8" providerId="AD" clId="Web-{3AB9A7FE-7391-2614-3CAC-58BB08CD6995}" dt="2023-04-22T00:28:35.676" v="383" actId="14100"/>
        <pc:sldMkLst>
          <pc:docMk/>
          <pc:sldMk cId="1938236217" sldId="323"/>
        </pc:sldMkLst>
        <pc:spChg chg="mod">
          <ac:chgData name="Dileep Sathyan" userId="S::w0826453@myscc.ca::6fc70eda-072c-4ac7-85fe-dab4583d97f8" providerId="AD" clId="Web-{3AB9A7FE-7391-2614-3CAC-58BB08CD6995}" dt="2023-04-22T00:27:18.176" v="379" actId="14100"/>
          <ac:spMkLst>
            <pc:docMk/>
            <pc:sldMk cId="1938236217" sldId="323"/>
            <ac:spMk id="4" creationId="{2559F244-4AA1-2A19-C34C-A4573DFAAF89}"/>
          </ac:spMkLst>
        </pc:spChg>
        <pc:spChg chg="mod">
          <ac:chgData name="Dileep Sathyan" userId="S::w0826453@myscc.ca::6fc70eda-072c-4ac7-85fe-dab4583d97f8" providerId="AD" clId="Web-{3AB9A7FE-7391-2614-3CAC-58BB08CD6995}" dt="2023-04-22T00:28:35.676" v="383" actId="14100"/>
          <ac:spMkLst>
            <pc:docMk/>
            <pc:sldMk cId="1938236217" sldId="323"/>
            <ac:spMk id="7" creationId="{8EFD500C-D5F7-4910-88E0-CD887E6EA68C}"/>
          </ac:spMkLst>
        </pc:spChg>
        <pc:spChg chg="del">
          <ac:chgData name="Dileep Sathyan" userId="S::w0826453@myscc.ca::6fc70eda-072c-4ac7-85fe-dab4583d97f8" providerId="AD" clId="Web-{3AB9A7FE-7391-2614-3CAC-58BB08CD6995}" dt="2023-04-22T00:19:36.642" v="338"/>
          <ac:spMkLst>
            <pc:docMk/>
            <pc:sldMk cId="1938236217" sldId="323"/>
            <ac:spMk id="10" creationId="{3BB49F7F-19A8-C0F9-44C1-AC853B653158}"/>
          </ac:spMkLst>
        </pc:spChg>
      </pc:sldChg>
      <pc:sldChg chg="modSp mod modClrScheme chgLayout">
        <pc:chgData name="Dileep Sathyan" userId="S::w0826453@myscc.ca::6fc70eda-072c-4ac7-85fe-dab4583d97f8" providerId="AD" clId="Web-{3AB9A7FE-7391-2614-3CAC-58BB08CD6995}" dt="2023-04-21T22:39:37.766" v="163"/>
        <pc:sldMkLst>
          <pc:docMk/>
          <pc:sldMk cId="1723491119" sldId="530"/>
        </pc:sldMkLst>
        <pc:spChg chg="mod">
          <ac:chgData name="Dileep Sathyan" userId="S::w0826453@myscc.ca::6fc70eda-072c-4ac7-85fe-dab4583d97f8" providerId="AD" clId="Web-{3AB9A7FE-7391-2614-3CAC-58BB08CD6995}" dt="2023-04-21T22:39:37.766" v="163"/>
          <ac:spMkLst>
            <pc:docMk/>
            <pc:sldMk cId="1723491119" sldId="530"/>
            <ac:spMk id="2" creationId="{DC870DB4-0446-EF22-E8E0-3A5B83923AC0}"/>
          </ac:spMkLst>
        </pc:spChg>
        <pc:spChg chg="mod">
          <ac:chgData name="Dileep Sathyan" userId="S::w0826453@myscc.ca::6fc70eda-072c-4ac7-85fe-dab4583d97f8" providerId="AD" clId="Web-{3AB9A7FE-7391-2614-3CAC-58BB08CD6995}" dt="2023-04-21T22:39:37.766" v="163"/>
          <ac:spMkLst>
            <pc:docMk/>
            <pc:sldMk cId="1723491119" sldId="530"/>
            <ac:spMk id="3" creationId="{696329B1-2D04-0F3A-1081-C5117D8CE122}"/>
          </ac:spMkLst>
        </pc:spChg>
      </pc:sldChg>
      <pc:sldChg chg="del">
        <pc:chgData name="Dileep Sathyan" userId="S::w0826453@myscc.ca::6fc70eda-072c-4ac7-85fe-dab4583d97f8" providerId="AD" clId="Web-{3AB9A7FE-7391-2614-3CAC-58BB08CD6995}" dt="2023-04-21T22:45:34.876" v="192"/>
        <pc:sldMkLst>
          <pc:docMk/>
          <pc:sldMk cId="3548027083" sldId="531"/>
        </pc:sldMkLst>
      </pc:sldChg>
      <pc:sldChg chg="del">
        <pc:chgData name="Dileep Sathyan" userId="S::w0826453@myscc.ca::6fc70eda-072c-4ac7-85fe-dab4583d97f8" providerId="AD" clId="Web-{3AB9A7FE-7391-2614-3CAC-58BB08CD6995}" dt="2023-04-21T22:45:31.845" v="191"/>
        <pc:sldMkLst>
          <pc:docMk/>
          <pc:sldMk cId="3380759881" sldId="533"/>
        </pc:sldMkLst>
      </pc:sldChg>
      <pc:sldChg chg="modSp del">
        <pc:chgData name="Dileep Sathyan" userId="S::w0826453@myscc.ca::6fc70eda-072c-4ac7-85fe-dab4583d97f8" providerId="AD" clId="Web-{3AB9A7FE-7391-2614-3CAC-58BB08CD6995}" dt="2023-04-21T22:28:49.467" v="107"/>
        <pc:sldMkLst>
          <pc:docMk/>
          <pc:sldMk cId="548476299" sldId="534"/>
        </pc:sldMkLst>
        <pc:spChg chg="mod">
          <ac:chgData name="Dileep Sathyan" userId="S::w0826453@myscc.ca::6fc70eda-072c-4ac7-85fe-dab4583d97f8" providerId="AD" clId="Web-{3AB9A7FE-7391-2614-3CAC-58BB08CD6995}" dt="2023-04-21T22:26:49.514" v="100" actId="20577"/>
          <ac:spMkLst>
            <pc:docMk/>
            <pc:sldMk cId="548476299" sldId="534"/>
            <ac:spMk id="2" creationId="{797310B5-D907-A977-7A9C-69F8BEB7BB3F}"/>
          </ac:spMkLst>
        </pc:spChg>
        <pc:spChg chg="mod">
          <ac:chgData name="Dileep Sathyan" userId="S::w0826453@myscc.ca::6fc70eda-072c-4ac7-85fe-dab4583d97f8" providerId="AD" clId="Web-{3AB9A7FE-7391-2614-3CAC-58BB08CD6995}" dt="2023-04-21T22:27:02.920" v="103" actId="20577"/>
          <ac:spMkLst>
            <pc:docMk/>
            <pc:sldMk cId="548476299" sldId="534"/>
            <ac:spMk id="3" creationId="{C05FF0B8-5B51-7376-0271-8D849CA3F8A8}"/>
          </ac:spMkLst>
        </pc:spChg>
      </pc:sldChg>
      <pc:sldChg chg="modSp ord">
        <pc:chgData name="Dileep Sathyan" userId="S::w0826453@myscc.ca::6fc70eda-072c-4ac7-85fe-dab4583d97f8" providerId="AD" clId="Web-{3AB9A7FE-7391-2614-3CAC-58BB08CD6995}" dt="2023-04-22T00:29:26.473" v="386" actId="20577"/>
        <pc:sldMkLst>
          <pc:docMk/>
          <pc:sldMk cId="1372651910" sldId="535"/>
        </pc:sldMkLst>
        <pc:spChg chg="mod">
          <ac:chgData name="Dileep Sathyan" userId="S::w0826453@myscc.ca::6fc70eda-072c-4ac7-85fe-dab4583d97f8" providerId="AD" clId="Web-{3AB9A7FE-7391-2614-3CAC-58BB08CD6995}" dt="2023-04-22T00:29:26.473" v="386" actId="20577"/>
          <ac:spMkLst>
            <pc:docMk/>
            <pc:sldMk cId="1372651910" sldId="535"/>
            <ac:spMk id="24" creationId="{63E8881D-2C25-0077-30DF-C1815AFCE6F8}"/>
          </ac:spMkLst>
        </pc:spChg>
      </pc:sldChg>
      <pc:sldChg chg="addSp delSp modSp ord">
        <pc:chgData name="Dileep Sathyan" userId="S::w0826453@myscc.ca::6fc70eda-072c-4ac7-85fe-dab4583d97f8" providerId="AD" clId="Web-{3AB9A7FE-7391-2614-3CAC-58BB08CD6995}" dt="2023-04-22T00:42:26.419" v="419" actId="1076"/>
        <pc:sldMkLst>
          <pc:docMk/>
          <pc:sldMk cId="1208724409" sldId="536"/>
        </pc:sldMkLst>
        <pc:spChg chg="mod">
          <ac:chgData name="Dileep Sathyan" userId="S::w0826453@myscc.ca::6fc70eda-072c-4ac7-85fe-dab4583d97f8" providerId="AD" clId="Web-{3AB9A7FE-7391-2614-3CAC-58BB08CD6995}" dt="2023-04-22T00:22:05.017" v="358" actId="14100"/>
          <ac:spMkLst>
            <pc:docMk/>
            <pc:sldMk cId="1208724409" sldId="536"/>
            <ac:spMk id="2" creationId="{EE30DEE9-2DBD-C997-C208-027230B5A3EA}"/>
          </ac:spMkLst>
        </pc:spChg>
        <pc:spChg chg="add del mod">
          <ac:chgData name="Dileep Sathyan" userId="S::w0826453@myscc.ca::6fc70eda-072c-4ac7-85fe-dab4583d97f8" providerId="AD" clId="Web-{3AB9A7FE-7391-2614-3CAC-58BB08CD6995}" dt="2023-04-22T00:02:26.420" v="278"/>
          <ac:spMkLst>
            <pc:docMk/>
            <pc:sldMk cId="1208724409" sldId="536"/>
            <ac:spMk id="6" creationId="{DFB6EE43-BB59-88CA-AAD2-D33D76848A8E}"/>
          </ac:spMkLst>
        </pc:spChg>
        <pc:spChg chg="add del mod">
          <ac:chgData name="Dileep Sathyan" userId="S::w0826453@myscc.ca::6fc70eda-072c-4ac7-85fe-dab4583d97f8" providerId="AD" clId="Web-{3AB9A7FE-7391-2614-3CAC-58BB08CD6995}" dt="2023-04-22T00:15:00.063" v="282"/>
          <ac:spMkLst>
            <pc:docMk/>
            <pc:sldMk cId="1208724409" sldId="536"/>
            <ac:spMk id="10" creationId="{1CAA4D9C-85B0-CC7B-8AFF-132803FA4313}"/>
          </ac:spMkLst>
        </pc:spChg>
        <pc:spChg chg="mod">
          <ac:chgData name="Dileep Sathyan" userId="S::w0826453@myscc.ca::6fc70eda-072c-4ac7-85fe-dab4583d97f8" providerId="AD" clId="Web-{3AB9A7FE-7391-2614-3CAC-58BB08CD6995}" dt="2023-04-22T00:31:41.536" v="404" actId="20577"/>
          <ac:spMkLst>
            <pc:docMk/>
            <pc:sldMk cId="1208724409" sldId="536"/>
            <ac:spMk id="12" creationId="{87589984-5118-755C-3931-F98EE6B96D00}"/>
          </ac:spMkLst>
        </pc:spChg>
        <pc:spChg chg="add del mod">
          <ac:chgData name="Dileep Sathyan" userId="S::w0826453@myscc.ca::6fc70eda-072c-4ac7-85fe-dab4583d97f8" providerId="AD" clId="Web-{3AB9A7FE-7391-2614-3CAC-58BB08CD6995}" dt="2023-04-22T00:41:46.044" v="416"/>
          <ac:spMkLst>
            <pc:docMk/>
            <pc:sldMk cId="1208724409" sldId="536"/>
            <ac:spMk id="14" creationId="{8776FF99-ADDD-D58F-C66B-5B637B31CBC9}"/>
          </ac:spMkLst>
        </pc:spChg>
        <pc:picChg chg="add del mod ord">
          <ac:chgData name="Dileep Sathyan" userId="S::w0826453@myscc.ca::6fc70eda-072c-4ac7-85fe-dab4583d97f8" providerId="AD" clId="Web-{3AB9A7FE-7391-2614-3CAC-58BB08CD6995}" dt="2023-04-22T00:14:59.125" v="281"/>
          <ac:picMkLst>
            <pc:docMk/>
            <pc:sldMk cId="1208724409" sldId="536"/>
            <ac:picMk id="7" creationId="{344C09D5-FD9D-5D51-14FC-F979DA3E0B7F}"/>
          </ac:picMkLst>
        </pc:picChg>
        <pc:picChg chg="del">
          <ac:chgData name="Dileep Sathyan" userId="S::w0826453@myscc.ca::6fc70eda-072c-4ac7-85fe-dab4583d97f8" providerId="AD" clId="Web-{3AB9A7FE-7391-2614-3CAC-58BB08CD6995}" dt="2023-04-22T00:02:24.967" v="277"/>
          <ac:picMkLst>
            <pc:docMk/>
            <pc:sldMk cId="1208724409" sldId="536"/>
            <ac:picMk id="8" creationId="{24DC7BC3-0275-6951-9482-7426C81B5D42}"/>
          </ac:picMkLst>
        </pc:picChg>
        <pc:picChg chg="add del mod ord">
          <ac:chgData name="Dileep Sathyan" userId="S::w0826453@myscc.ca::6fc70eda-072c-4ac7-85fe-dab4583d97f8" providerId="AD" clId="Web-{3AB9A7FE-7391-2614-3CAC-58BB08CD6995}" dt="2023-04-22T00:41:45.154" v="415"/>
          <ac:picMkLst>
            <pc:docMk/>
            <pc:sldMk cId="1208724409" sldId="536"/>
            <ac:picMk id="11" creationId="{9EFB641D-BE79-E34A-A3C2-84EB611A8774}"/>
          </ac:picMkLst>
        </pc:picChg>
        <pc:picChg chg="add mod ord">
          <ac:chgData name="Dileep Sathyan" userId="S::w0826453@myscc.ca::6fc70eda-072c-4ac7-85fe-dab4583d97f8" providerId="AD" clId="Web-{3AB9A7FE-7391-2614-3CAC-58BB08CD6995}" dt="2023-04-22T00:42:26.419" v="419" actId="1076"/>
          <ac:picMkLst>
            <pc:docMk/>
            <pc:sldMk cId="1208724409" sldId="536"/>
            <ac:picMk id="15" creationId="{8C29B038-2D19-034A-268A-4B3A1116F06A}"/>
          </ac:picMkLst>
        </pc:picChg>
      </pc:sldChg>
      <pc:sldChg chg="del">
        <pc:chgData name="Dileep Sathyan" userId="S::w0826453@myscc.ca::6fc70eda-072c-4ac7-85fe-dab4583d97f8" providerId="AD" clId="Web-{3AB9A7FE-7391-2614-3CAC-58BB08CD6995}" dt="2023-04-21T22:31:33.749" v="108"/>
        <pc:sldMkLst>
          <pc:docMk/>
          <pc:sldMk cId="1213210011" sldId="537"/>
        </pc:sldMkLst>
      </pc:sldChg>
      <pc:sldChg chg="modSp">
        <pc:chgData name="Dileep Sathyan" userId="S::w0826453@myscc.ca::6fc70eda-072c-4ac7-85fe-dab4583d97f8" providerId="AD" clId="Web-{3AB9A7FE-7391-2614-3CAC-58BB08CD6995}" dt="2023-04-22T00:32:15.692" v="409" actId="20577"/>
        <pc:sldMkLst>
          <pc:docMk/>
          <pc:sldMk cId="765210901" sldId="538"/>
        </pc:sldMkLst>
        <pc:spChg chg="mod">
          <ac:chgData name="Dileep Sathyan" userId="S::w0826453@myscc.ca::6fc70eda-072c-4ac7-85fe-dab4583d97f8" providerId="AD" clId="Web-{3AB9A7FE-7391-2614-3CAC-58BB08CD6995}" dt="2023-04-22T00:21:02.110" v="352" actId="14100"/>
          <ac:spMkLst>
            <pc:docMk/>
            <pc:sldMk cId="765210901" sldId="538"/>
            <ac:spMk id="2" creationId="{D249E45E-D6A7-9780-F652-BAF86DFBCC00}"/>
          </ac:spMkLst>
        </pc:spChg>
        <pc:spChg chg="mod">
          <ac:chgData name="Dileep Sathyan" userId="S::w0826453@myscc.ca::6fc70eda-072c-4ac7-85fe-dab4583d97f8" providerId="AD" clId="Web-{3AB9A7FE-7391-2614-3CAC-58BB08CD6995}" dt="2023-04-22T00:32:15.692" v="409" actId="20577"/>
          <ac:spMkLst>
            <pc:docMk/>
            <pc:sldMk cId="765210901" sldId="538"/>
            <ac:spMk id="4" creationId="{BE22F651-7ABC-015D-B5C4-622708A64CB1}"/>
          </ac:spMkLst>
        </pc:spChg>
      </pc:sldChg>
      <pc:sldChg chg="add del">
        <pc:chgData name="Dileep Sathyan" userId="S::w0826453@myscc.ca::6fc70eda-072c-4ac7-85fe-dab4583d97f8" providerId="AD" clId="Web-{3AB9A7FE-7391-2614-3CAC-58BB08CD6995}" dt="2023-04-21T22:46:19.611" v="197"/>
        <pc:sldMkLst>
          <pc:docMk/>
          <pc:sldMk cId="1877080978" sldId="539"/>
        </pc:sldMkLst>
      </pc:sldChg>
      <pc:sldChg chg="del">
        <pc:chgData name="Dileep Sathyan" userId="S::w0826453@myscc.ca::6fc70eda-072c-4ac7-85fe-dab4583d97f8" providerId="AD" clId="Web-{3AB9A7FE-7391-2614-3CAC-58BB08CD6995}" dt="2023-04-21T22:13:53.215" v="6"/>
        <pc:sldMkLst>
          <pc:docMk/>
          <pc:sldMk cId="1579562137" sldId="540"/>
        </pc:sldMkLst>
      </pc:sldChg>
      <pc:sldChg chg="del">
        <pc:chgData name="Dileep Sathyan" userId="S::w0826453@myscc.ca::6fc70eda-072c-4ac7-85fe-dab4583d97f8" providerId="AD" clId="Web-{3AB9A7FE-7391-2614-3CAC-58BB08CD6995}" dt="2023-04-21T22:45:39.079" v="194"/>
        <pc:sldMkLst>
          <pc:docMk/>
          <pc:sldMk cId="840605972" sldId="541"/>
        </pc:sldMkLst>
      </pc:sldChg>
      <pc:sldChg chg="addSp delSp modSp mod modClrScheme chgLayout">
        <pc:chgData name="Dileep Sathyan" userId="S::w0826453@myscc.ca::6fc70eda-072c-4ac7-85fe-dab4583d97f8" providerId="AD" clId="Web-{3AB9A7FE-7391-2614-3CAC-58BB08CD6995}" dt="2023-04-22T00:19:11.282" v="334" actId="14100"/>
        <pc:sldMkLst>
          <pc:docMk/>
          <pc:sldMk cId="1958759625" sldId="543"/>
        </pc:sldMkLst>
        <pc:spChg chg="mod">
          <ac:chgData name="Dileep Sathyan" userId="S::w0826453@myscc.ca::6fc70eda-072c-4ac7-85fe-dab4583d97f8" providerId="AD" clId="Web-{3AB9A7FE-7391-2614-3CAC-58BB08CD6995}" dt="2023-04-22T00:19:11.282" v="334" actId="14100"/>
          <ac:spMkLst>
            <pc:docMk/>
            <pc:sldMk cId="1958759625" sldId="543"/>
            <ac:spMk id="2" creationId="{48C5BC92-868A-26B2-CBC0-C9D94E65F1A4}"/>
          </ac:spMkLst>
        </pc:spChg>
        <pc:spChg chg="mod">
          <ac:chgData name="Dileep Sathyan" userId="S::w0826453@myscc.ca::6fc70eda-072c-4ac7-85fe-dab4583d97f8" providerId="AD" clId="Web-{3AB9A7FE-7391-2614-3CAC-58BB08CD6995}" dt="2023-04-22T00:18:57.969" v="333" actId="14100"/>
          <ac:spMkLst>
            <pc:docMk/>
            <pc:sldMk cId="1958759625" sldId="543"/>
            <ac:spMk id="3" creationId="{6F9C1627-7A56-025E-482D-E2AB014EDF92}"/>
          </ac:spMkLst>
        </pc:spChg>
        <pc:spChg chg="add mod">
          <ac:chgData name="Dileep Sathyan" userId="S::w0826453@myscc.ca::6fc70eda-072c-4ac7-85fe-dab4583d97f8" providerId="AD" clId="Web-{3AB9A7FE-7391-2614-3CAC-58BB08CD6995}" dt="2023-04-22T00:17:04.454" v="311"/>
          <ac:spMkLst>
            <pc:docMk/>
            <pc:sldMk cId="1958759625" sldId="543"/>
            <ac:spMk id="8" creationId="{3F50E0C4-17FE-FE8E-1E74-BA98D6F7BCC8}"/>
          </ac:spMkLst>
        </pc:spChg>
        <pc:spChg chg="add del mod">
          <ac:chgData name="Dileep Sathyan" userId="S::w0826453@myscc.ca::6fc70eda-072c-4ac7-85fe-dab4583d97f8" providerId="AD" clId="Web-{3AB9A7FE-7391-2614-3CAC-58BB08CD6995}" dt="2023-04-22T00:18:41.688" v="327"/>
          <ac:spMkLst>
            <pc:docMk/>
            <pc:sldMk cId="1958759625" sldId="543"/>
            <ac:spMk id="10" creationId="{7ACDB3CB-AE0E-513A-4927-192A76D22E3B}"/>
          </ac:spMkLst>
        </pc:spChg>
      </pc:sldChg>
      <pc:sldChg chg="addSp delSp modSp add del mod modClrScheme chgLayout">
        <pc:chgData name="Dileep Sathyan" userId="S::w0826453@myscc.ca::6fc70eda-072c-4ac7-85fe-dab4583d97f8" providerId="AD" clId="Web-{3AB9A7FE-7391-2614-3CAC-58BB08CD6995}" dt="2023-04-22T00:20:47.704" v="351"/>
        <pc:sldMkLst>
          <pc:docMk/>
          <pc:sldMk cId="1877701230" sldId="544"/>
        </pc:sldMkLst>
        <pc:spChg chg="mod">
          <ac:chgData name="Dileep Sathyan" userId="S::w0826453@myscc.ca::6fc70eda-072c-4ac7-85fe-dab4583d97f8" providerId="AD" clId="Web-{3AB9A7FE-7391-2614-3CAC-58BB08CD6995}" dt="2023-04-22T00:20:35.642" v="350"/>
          <ac:spMkLst>
            <pc:docMk/>
            <pc:sldMk cId="1877701230" sldId="544"/>
            <ac:spMk id="2" creationId="{2C9E1892-81E6-551C-7B5A-DEA68224520B}"/>
          </ac:spMkLst>
        </pc:spChg>
        <pc:spChg chg="del">
          <ac:chgData name="Dileep Sathyan" userId="S::w0826453@myscc.ca::6fc70eda-072c-4ac7-85fe-dab4583d97f8" providerId="AD" clId="Web-{3AB9A7FE-7391-2614-3CAC-58BB08CD6995}" dt="2023-04-22T00:20:15.923" v="348"/>
          <ac:spMkLst>
            <pc:docMk/>
            <pc:sldMk cId="1877701230" sldId="544"/>
            <ac:spMk id="3" creationId="{55519D01-29BE-BE76-41C5-9D58AD8119DC}"/>
          </ac:spMkLst>
        </pc:spChg>
        <pc:spChg chg="add del mod">
          <ac:chgData name="Dileep Sathyan" userId="S::w0826453@myscc.ca::6fc70eda-072c-4ac7-85fe-dab4583d97f8" providerId="AD" clId="Web-{3AB9A7FE-7391-2614-3CAC-58BB08CD6995}" dt="2023-04-22T00:20:19.517" v="349"/>
          <ac:spMkLst>
            <pc:docMk/>
            <pc:sldMk cId="1877701230" sldId="544"/>
            <ac:spMk id="5" creationId="{7776F3FC-7702-F87D-53BD-DFF94DC7344C}"/>
          </ac:spMkLst>
        </pc:spChg>
        <pc:spChg chg="add del mod">
          <ac:chgData name="Dileep Sathyan" userId="S::w0826453@myscc.ca::6fc70eda-072c-4ac7-85fe-dab4583d97f8" providerId="AD" clId="Web-{3AB9A7FE-7391-2614-3CAC-58BB08CD6995}" dt="2023-04-22T00:20:47.704" v="351"/>
          <ac:spMkLst>
            <pc:docMk/>
            <pc:sldMk cId="1877701230" sldId="544"/>
            <ac:spMk id="7" creationId="{42B4C3AB-4F4E-F504-9303-D8B5E12C2B6A}"/>
          </ac:spMkLst>
        </pc:spChg>
      </pc:sldChg>
      <pc:sldChg chg="del">
        <pc:chgData name="Dileep Sathyan" userId="S::w0826453@myscc.ca::6fc70eda-072c-4ac7-85fe-dab4583d97f8" providerId="AD" clId="Web-{3AB9A7FE-7391-2614-3CAC-58BB08CD6995}" dt="2023-04-21T22:45:38.314" v="193"/>
        <pc:sldMkLst>
          <pc:docMk/>
          <pc:sldMk cId="3510130985" sldId="545"/>
        </pc:sldMkLst>
      </pc:sldChg>
      <pc:sldChg chg="modSp">
        <pc:chgData name="Dileep Sathyan" userId="S::w0826453@myscc.ca::6fc70eda-072c-4ac7-85fe-dab4583d97f8" providerId="AD" clId="Web-{3AB9A7FE-7391-2614-3CAC-58BB08CD6995}" dt="2023-04-21T22:11:08.339" v="5"/>
        <pc:sldMkLst>
          <pc:docMk/>
          <pc:sldMk cId="1430138192" sldId="546"/>
        </pc:sldMkLst>
        <pc:picChg chg="mod modCrop">
          <ac:chgData name="Dileep Sathyan" userId="S::w0826453@myscc.ca::6fc70eda-072c-4ac7-85fe-dab4583d97f8" providerId="AD" clId="Web-{3AB9A7FE-7391-2614-3CAC-58BB08CD6995}" dt="2023-04-21T22:11:08.339" v="5"/>
          <ac:picMkLst>
            <pc:docMk/>
            <pc:sldMk cId="1430138192" sldId="546"/>
            <ac:picMk id="25" creationId="{33B28521-734D-6D71-AC70-4EC0C329293E}"/>
          </ac:picMkLst>
        </pc:picChg>
      </pc:sldChg>
      <pc:sldChg chg="modSp">
        <pc:chgData name="Dileep Sathyan" userId="S::w0826453@myscc.ca::6fc70eda-072c-4ac7-85fe-dab4583d97f8" providerId="AD" clId="Web-{3AB9A7FE-7391-2614-3CAC-58BB08CD6995}" dt="2023-04-22T00:32:02.286" v="407" actId="20577"/>
        <pc:sldMkLst>
          <pc:docMk/>
          <pc:sldMk cId="3332818819" sldId="547"/>
        </pc:sldMkLst>
        <pc:spChg chg="mod">
          <ac:chgData name="Dileep Sathyan" userId="S::w0826453@myscc.ca::6fc70eda-072c-4ac7-85fe-dab4583d97f8" providerId="AD" clId="Web-{3AB9A7FE-7391-2614-3CAC-58BB08CD6995}" dt="2023-04-22T00:32:02.286" v="407" actId="20577"/>
          <ac:spMkLst>
            <pc:docMk/>
            <pc:sldMk cId="3332818819" sldId="547"/>
            <ac:spMk id="7" creationId="{573C6562-F0F6-1159-418E-29B881FC54C1}"/>
          </ac:spMkLst>
        </pc:spChg>
      </pc:sldChg>
      <pc:sldChg chg="modSp">
        <pc:chgData name="Dileep Sathyan" userId="S::w0826453@myscc.ca::6fc70eda-072c-4ac7-85fe-dab4583d97f8" providerId="AD" clId="Web-{3AB9A7FE-7391-2614-3CAC-58BB08CD6995}" dt="2023-04-21T22:45:17.704" v="190" actId="20577"/>
        <pc:sldMkLst>
          <pc:docMk/>
          <pc:sldMk cId="253294274" sldId="548"/>
        </pc:sldMkLst>
        <pc:spChg chg="mod">
          <ac:chgData name="Dileep Sathyan" userId="S::w0826453@myscc.ca::6fc70eda-072c-4ac7-85fe-dab4583d97f8" providerId="AD" clId="Web-{3AB9A7FE-7391-2614-3CAC-58BB08CD6995}" dt="2023-04-21T22:45:17.704" v="190" actId="20577"/>
          <ac:spMkLst>
            <pc:docMk/>
            <pc:sldMk cId="253294274" sldId="548"/>
            <ac:spMk id="19" creationId="{9B76E254-FED0-21F6-814C-44042634AE50}"/>
          </ac:spMkLst>
        </pc:spChg>
      </pc:sldChg>
      <pc:sldChg chg="modSp ord">
        <pc:chgData name="Dileep Sathyan" userId="S::w0826453@myscc.ca::6fc70eda-072c-4ac7-85fe-dab4583d97f8" providerId="AD" clId="Web-{3AB9A7FE-7391-2614-3CAC-58BB08CD6995}" dt="2023-04-22T00:31:24.036" v="402" actId="14100"/>
        <pc:sldMkLst>
          <pc:docMk/>
          <pc:sldMk cId="628393622" sldId="551"/>
        </pc:sldMkLst>
        <pc:spChg chg="mod">
          <ac:chgData name="Dileep Sathyan" userId="S::w0826453@myscc.ca::6fc70eda-072c-4ac7-85fe-dab4583d97f8" providerId="AD" clId="Web-{3AB9A7FE-7391-2614-3CAC-58BB08CD6995}" dt="2023-04-22T00:31:24.036" v="402" actId="14100"/>
          <ac:spMkLst>
            <pc:docMk/>
            <pc:sldMk cId="628393622" sldId="551"/>
            <ac:spMk id="12" creationId="{87589984-5118-755C-3931-F98EE6B96D00}"/>
          </ac:spMkLst>
        </pc:spChg>
        <pc:picChg chg="mod">
          <ac:chgData name="Dileep Sathyan" userId="S::w0826453@myscc.ca::6fc70eda-072c-4ac7-85fe-dab4583d97f8" providerId="AD" clId="Web-{3AB9A7FE-7391-2614-3CAC-58BB08CD6995}" dt="2023-04-22T00:31:18.317" v="401" actId="1076"/>
          <ac:picMkLst>
            <pc:docMk/>
            <pc:sldMk cId="628393622" sldId="551"/>
            <ac:picMk id="7" creationId="{B84A2D34-8152-8BEB-3AF6-512244702FC3}"/>
          </ac:picMkLst>
        </pc:picChg>
      </pc:sldChg>
      <pc:sldChg chg="addSp delSp modSp add mod ord replId modClrScheme chgLayout">
        <pc:chgData name="Dileep Sathyan" userId="S::w0826453@myscc.ca::6fc70eda-072c-4ac7-85fe-dab4583d97f8" providerId="AD" clId="Web-{3AB9A7FE-7391-2614-3CAC-58BB08CD6995}" dt="2023-04-22T00:32:08.099" v="408" actId="20577"/>
        <pc:sldMkLst>
          <pc:docMk/>
          <pc:sldMk cId="3086823724" sldId="552"/>
        </pc:sldMkLst>
        <pc:spChg chg="mod">
          <ac:chgData name="Dileep Sathyan" userId="S::w0826453@myscc.ca::6fc70eda-072c-4ac7-85fe-dab4583d97f8" providerId="AD" clId="Web-{3AB9A7FE-7391-2614-3CAC-58BB08CD6995}" dt="2023-04-21T22:26:24.889" v="89"/>
          <ac:spMkLst>
            <pc:docMk/>
            <pc:sldMk cId="3086823724" sldId="552"/>
            <ac:spMk id="2" creationId="{48C5BC92-868A-26B2-CBC0-C9D94E65F1A4}"/>
          </ac:spMkLst>
        </pc:spChg>
        <pc:spChg chg="mod">
          <ac:chgData name="Dileep Sathyan" userId="S::w0826453@myscc.ca::6fc70eda-072c-4ac7-85fe-dab4583d97f8" providerId="AD" clId="Web-{3AB9A7FE-7391-2614-3CAC-58BB08CD6995}" dt="2023-04-22T00:32:08.099" v="408" actId="20577"/>
          <ac:spMkLst>
            <pc:docMk/>
            <pc:sldMk cId="3086823724" sldId="552"/>
            <ac:spMk id="3" creationId="{6F9C1627-7A56-025E-482D-E2AB014EDF92}"/>
          </ac:spMkLst>
        </pc:spChg>
        <pc:spChg chg="add del mod">
          <ac:chgData name="Dileep Sathyan" userId="S::w0826453@myscc.ca::6fc70eda-072c-4ac7-85fe-dab4583d97f8" providerId="AD" clId="Web-{3AB9A7FE-7391-2614-3CAC-58BB08CD6995}" dt="2023-04-21T22:26:24.889" v="89"/>
          <ac:spMkLst>
            <pc:docMk/>
            <pc:sldMk cId="3086823724" sldId="552"/>
            <ac:spMk id="8" creationId="{12AB9C61-AA2D-7ECD-177C-317538DA0667}"/>
          </ac:spMkLst>
        </pc:spChg>
        <pc:spChg chg="add del mod">
          <ac:chgData name="Dileep Sathyan" userId="S::w0826453@myscc.ca::6fc70eda-072c-4ac7-85fe-dab4583d97f8" providerId="AD" clId="Web-{3AB9A7FE-7391-2614-3CAC-58BB08CD6995}" dt="2023-04-21T22:26:24.889" v="89"/>
          <ac:spMkLst>
            <pc:docMk/>
            <pc:sldMk cId="3086823724" sldId="552"/>
            <ac:spMk id="10" creationId="{2A047BDF-73A8-2B79-B0A1-9870FBDFC87D}"/>
          </ac:spMkLst>
        </pc:spChg>
      </pc:sldChg>
      <pc:sldChg chg="modSp add del mod replId modClrScheme chgLayout">
        <pc:chgData name="Dileep Sathyan" userId="S::w0826453@myscc.ca::6fc70eda-072c-4ac7-85fe-dab4583d97f8" providerId="AD" clId="Web-{3AB9A7FE-7391-2614-3CAC-58BB08CD6995}" dt="2023-04-21T22:27:07.233" v="104"/>
        <pc:sldMkLst>
          <pc:docMk/>
          <pc:sldMk cId="3134017905" sldId="553"/>
        </pc:sldMkLst>
        <pc:spChg chg="mod">
          <ac:chgData name="Dileep Sathyan" userId="S::w0826453@myscc.ca::6fc70eda-072c-4ac7-85fe-dab4583d97f8" providerId="AD" clId="Web-{3AB9A7FE-7391-2614-3CAC-58BB08CD6995}" dt="2023-04-21T22:25:01.482" v="87"/>
          <ac:spMkLst>
            <pc:docMk/>
            <pc:sldMk cId="3134017905" sldId="553"/>
            <ac:spMk id="2" creationId="{48C5BC92-868A-26B2-CBC0-C9D94E65F1A4}"/>
          </ac:spMkLst>
        </pc:spChg>
        <pc:spChg chg="mod">
          <ac:chgData name="Dileep Sathyan" userId="S::w0826453@myscc.ca::6fc70eda-072c-4ac7-85fe-dab4583d97f8" providerId="AD" clId="Web-{3AB9A7FE-7391-2614-3CAC-58BB08CD6995}" dt="2023-04-21T22:25:01.482" v="87"/>
          <ac:spMkLst>
            <pc:docMk/>
            <pc:sldMk cId="3134017905" sldId="553"/>
            <ac:spMk id="3" creationId="{6F9C1627-7A56-025E-482D-E2AB014EDF92}"/>
          </ac:spMkLst>
        </pc:spChg>
      </pc:sldChg>
      <pc:sldChg chg="delSp modSp add ord replId">
        <pc:chgData name="Dileep Sathyan" userId="S::w0826453@myscc.ca::6fc70eda-072c-4ac7-85fe-dab4583d97f8" providerId="AD" clId="Web-{3AB9A7FE-7391-2614-3CAC-58BB08CD6995}" dt="2023-04-22T00:31:56.458" v="406" actId="20577"/>
        <pc:sldMkLst>
          <pc:docMk/>
          <pc:sldMk cId="3330961152" sldId="553"/>
        </pc:sldMkLst>
        <pc:spChg chg="mod">
          <ac:chgData name="Dileep Sathyan" userId="S::w0826453@myscc.ca::6fc70eda-072c-4ac7-85fe-dab4583d97f8" providerId="AD" clId="Web-{3AB9A7FE-7391-2614-3CAC-58BB08CD6995}" dt="2023-04-22T00:21:49.470" v="356" actId="14100"/>
          <ac:spMkLst>
            <pc:docMk/>
            <pc:sldMk cId="3330961152" sldId="553"/>
            <ac:spMk id="2" creationId="{D249E45E-D6A7-9780-F652-BAF86DFBCC00}"/>
          </ac:spMkLst>
        </pc:spChg>
        <pc:spChg chg="mod">
          <ac:chgData name="Dileep Sathyan" userId="S::w0826453@myscc.ca::6fc70eda-072c-4ac7-85fe-dab4583d97f8" providerId="AD" clId="Web-{3AB9A7FE-7391-2614-3CAC-58BB08CD6995}" dt="2023-04-22T00:31:56.458" v="406" actId="20577"/>
          <ac:spMkLst>
            <pc:docMk/>
            <pc:sldMk cId="3330961152" sldId="553"/>
            <ac:spMk id="4" creationId="{BE22F651-7ABC-015D-B5C4-622708A64CB1}"/>
          </ac:spMkLst>
        </pc:spChg>
        <pc:spChg chg="del">
          <ac:chgData name="Dileep Sathyan" userId="S::w0826453@myscc.ca::6fc70eda-072c-4ac7-85fe-dab4583d97f8" providerId="AD" clId="Web-{3AB9A7FE-7391-2614-3CAC-58BB08CD6995}" dt="2023-04-21T22:32:29.530" v="132"/>
          <ac:spMkLst>
            <pc:docMk/>
            <pc:sldMk cId="3330961152" sldId="553"/>
            <ac:spMk id="5" creationId="{A215072D-F37A-E21D-A1BC-2B0C22C5731F}"/>
          </ac:spMkLst>
        </pc:spChg>
      </pc:sldChg>
      <pc:sldChg chg="modSp">
        <pc:chgData name="Dileep Sathyan" userId="S::w0826453@myscc.ca::6fc70eda-072c-4ac7-85fe-dab4583d97f8" providerId="AD" clId="Web-{3AB9A7FE-7391-2614-3CAC-58BB08CD6995}" dt="2023-04-22T00:31:51.052" v="405" actId="20577"/>
        <pc:sldMkLst>
          <pc:docMk/>
          <pc:sldMk cId="373291847" sldId="554"/>
        </pc:sldMkLst>
        <pc:spChg chg="mod">
          <ac:chgData name="Dileep Sathyan" userId="S::w0826453@myscc.ca::6fc70eda-072c-4ac7-85fe-dab4583d97f8" providerId="AD" clId="Web-{3AB9A7FE-7391-2614-3CAC-58BB08CD6995}" dt="2023-04-22T00:21:34.470" v="354" actId="14100"/>
          <ac:spMkLst>
            <pc:docMk/>
            <pc:sldMk cId="373291847" sldId="554"/>
            <ac:spMk id="2" creationId="{D249E45E-D6A7-9780-F652-BAF86DFBCC00}"/>
          </ac:spMkLst>
        </pc:spChg>
        <pc:spChg chg="mod">
          <ac:chgData name="Dileep Sathyan" userId="S::w0826453@myscc.ca::6fc70eda-072c-4ac7-85fe-dab4583d97f8" providerId="AD" clId="Web-{3AB9A7FE-7391-2614-3CAC-58BB08CD6995}" dt="2023-04-22T00:31:51.052" v="405" actId="20577"/>
          <ac:spMkLst>
            <pc:docMk/>
            <pc:sldMk cId="373291847" sldId="554"/>
            <ac:spMk id="4" creationId="{BE22F651-7ABC-015D-B5C4-622708A64CB1}"/>
          </ac:spMkLst>
        </pc:spChg>
      </pc:sldChg>
      <pc:sldChg chg="modSp">
        <pc:chgData name="Dileep Sathyan" userId="S::w0826453@myscc.ca::6fc70eda-072c-4ac7-85fe-dab4583d97f8" providerId="AD" clId="Web-{3AB9A7FE-7391-2614-3CAC-58BB08CD6995}" dt="2023-04-22T00:33:17.489" v="413" actId="20577"/>
        <pc:sldMkLst>
          <pc:docMk/>
          <pc:sldMk cId="3074338240" sldId="556"/>
        </pc:sldMkLst>
        <pc:spChg chg="mod">
          <ac:chgData name="Dileep Sathyan" userId="S::w0826453@myscc.ca::6fc70eda-072c-4ac7-85fe-dab4583d97f8" providerId="AD" clId="Web-{3AB9A7FE-7391-2614-3CAC-58BB08CD6995}" dt="2023-04-22T00:33:17.489" v="413" actId="20577"/>
          <ac:spMkLst>
            <pc:docMk/>
            <pc:sldMk cId="3074338240" sldId="556"/>
            <ac:spMk id="2" creationId="{48C5BC92-868A-26B2-CBC0-C9D94E65F1A4}"/>
          </ac:spMkLst>
        </pc:spChg>
      </pc:sldChg>
      <pc:sldChg chg="modSp add replId">
        <pc:chgData name="Dileep Sathyan" userId="S::w0826453@myscc.ca::6fc70eda-072c-4ac7-85fe-dab4583d97f8" providerId="AD" clId="Web-{3AB9A7FE-7391-2614-3CAC-58BB08CD6995}" dt="2023-04-22T00:29:00.864" v="385" actId="20577"/>
        <pc:sldMkLst>
          <pc:docMk/>
          <pc:sldMk cId="1986921824" sldId="557"/>
        </pc:sldMkLst>
        <pc:spChg chg="mod">
          <ac:chgData name="Dileep Sathyan" userId="S::w0826453@myscc.ca::6fc70eda-072c-4ac7-85fe-dab4583d97f8" providerId="AD" clId="Web-{3AB9A7FE-7391-2614-3CAC-58BB08CD6995}" dt="2023-04-22T00:29:00.864" v="385" actId="20577"/>
          <ac:spMkLst>
            <pc:docMk/>
            <pc:sldMk cId="1986921824" sldId="557"/>
            <ac:spMk id="3" creationId="{6F9C1627-7A56-025E-482D-E2AB014EDF92}"/>
          </ac:spMkLst>
        </pc:spChg>
      </pc:sldChg>
    </pc:docChg>
  </pc:docChgLst>
  <pc:docChgLst>
    <pc:chgData name="Aju Amy" userId="af42849fe383cdc8" providerId="LiveId" clId="{85ACE50D-A53D-41A5-9900-FC17D39D68B6}"/>
    <pc:docChg chg="undo custSel modSld">
      <pc:chgData name="Aju Amy" userId="af42849fe383cdc8" providerId="LiveId" clId="{85ACE50D-A53D-41A5-9900-FC17D39D68B6}" dt="2023-04-28T03:27:50.808" v="157" actId="20577"/>
      <pc:docMkLst>
        <pc:docMk/>
      </pc:docMkLst>
      <pc:sldChg chg="addSp modSp mod">
        <pc:chgData name="Aju Amy" userId="af42849fe383cdc8" providerId="LiveId" clId="{85ACE50D-A53D-41A5-9900-FC17D39D68B6}" dt="2023-04-28T01:33:59.647" v="11" actId="1076"/>
        <pc:sldMkLst>
          <pc:docMk/>
          <pc:sldMk cId="3385861457" sldId="266"/>
        </pc:sldMkLst>
        <pc:spChg chg="mod">
          <ac:chgData name="Aju Amy" userId="af42849fe383cdc8" providerId="LiveId" clId="{85ACE50D-A53D-41A5-9900-FC17D39D68B6}" dt="2023-04-28T01:33:59.647" v="11" actId="1076"/>
          <ac:spMkLst>
            <pc:docMk/>
            <pc:sldMk cId="3385861457" sldId="266"/>
            <ac:spMk id="4" creationId="{16A3AD7A-2DF7-9751-9F11-51B4A712C50A}"/>
          </ac:spMkLst>
        </pc:spChg>
        <pc:spChg chg="add mod">
          <ac:chgData name="Aju Amy" userId="af42849fe383cdc8" providerId="LiveId" clId="{85ACE50D-A53D-41A5-9900-FC17D39D68B6}" dt="2023-04-28T01:32:34.739" v="3"/>
          <ac:spMkLst>
            <pc:docMk/>
            <pc:sldMk cId="3385861457" sldId="266"/>
            <ac:spMk id="5" creationId="{1FADEF1B-3C77-3D81-E72C-6F00F83C4690}"/>
          </ac:spMkLst>
        </pc:spChg>
      </pc:sldChg>
      <pc:sldChg chg="modSp mod">
        <pc:chgData name="Aju Amy" userId="af42849fe383cdc8" providerId="LiveId" clId="{85ACE50D-A53D-41A5-9900-FC17D39D68B6}" dt="2023-04-28T01:32:14.339" v="2" actId="1035"/>
        <pc:sldMkLst>
          <pc:docMk/>
          <pc:sldMk cId="1972725685" sldId="285"/>
        </pc:sldMkLst>
        <pc:spChg chg="mod">
          <ac:chgData name="Aju Amy" userId="af42849fe383cdc8" providerId="LiveId" clId="{85ACE50D-A53D-41A5-9900-FC17D39D68B6}" dt="2023-04-28T01:32:14.339" v="2" actId="1035"/>
          <ac:spMkLst>
            <pc:docMk/>
            <pc:sldMk cId="1972725685" sldId="285"/>
            <ac:spMk id="28" creationId="{71447DED-C78F-ED3F-B6FE-A9884082A843}"/>
          </ac:spMkLst>
        </pc:spChg>
      </pc:sldChg>
      <pc:sldChg chg="addSp modSp mod">
        <pc:chgData name="Aju Amy" userId="af42849fe383cdc8" providerId="LiveId" clId="{85ACE50D-A53D-41A5-9900-FC17D39D68B6}" dt="2023-04-28T01:34:10.240" v="12" actId="1076"/>
        <pc:sldMkLst>
          <pc:docMk/>
          <pc:sldMk cId="3060544844" sldId="291"/>
        </pc:sldMkLst>
        <pc:spChg chg="add mod">
          <ac:chgData name="Aju Amy" userId="af42849fe383cdc8" providerId="LiveId" clId="{85ACE50D-A53D-41A5-9900-FC17D39D68B6}" dt="2023-04-28T01:32:55.611" v="4"/>
          <ac:spMkLst>
            <pc:docMk/>
            <pc:sldMk cId="3060544844" sldId="291"/>
            <ac:spMk id="2" creationId="{8FF3B2D1-DB24-A4A9-E751-BF2DD0F05175}"/>
          </ac:spMkLst>
        </pc:spChg>
        <pc:spChg chg="mod">
          <ac:chgData name="Aju Amy" userId="af42849fe383cdc8" providerId="LiveId" clId="{85ACE50D-A53D-41A5-9900-FC17D39D68B6}" dt="2023-04-28T01:34:10.240" v="12" actId="1076"/>
          <ac:spMkLst>
            <pc:docMk/>
            <pc:sldMk cId="3060544844" sldId="291"/>
            <ac:spMk id="5" creationId="{3285B288-E679-AF77-B2B6-517BE5B54EB2}"/>
          </ac:spMkLst>
        </pc:spChg>
      </pc:sldChg>
      <pc:sldChg chg="addSp delSp modSp mod">
        <pc:chgData name="Aju Amy" userId="af42849fe383cdc8" providerId="LiveId" clId="{85ACE50D-A53D-41A5-9900-FC17D39D68B6}" dt="2023-04-28T02:44:33.953" v="154" actId="1076"/>
        <pc:sldMkLst>
          <pc:docMk/>
          <pc:sldMk cId="24705877" sldId="292"/>
        </pc:sldMkLst>
        <pc:picChg chg="add mod">
          <ac:chgData name="Aju Amy" userId="af42849fe383cdc8" providerId="LiveId" clId="{85ACE50D-A53D-41A5-9900-FC17D39D68B6}" dt="2023-04-28T02:44:33.953" v="154" actId="1076"/>
          <ac:picMkLst>
            <pc:docMk/>
            <pc:sldMk cId="24705877" sldId="292"/>
            <ac:picMk id="4" creationId="{7536B486-96DF-C64E-B115-61307D1C0EDE}"/>
          </ac:picMkLst>
        </pc:picChg>
        <pc:picChg chg="del mod">
          <ac:chgData name="Aju Amy" userId="af42849fe383cdc8" providerId="LiveId" clId="{85ACE50D-A53D-41A5-9900-FC17D39D68B6}" dt="2023-04-28T02:44:19.532" v="150" actId="478"/>
          <ac:picMkLst>
            <pc:docMk/>
            <pc:sldMk cId="24705877" sldId="292"/>
            <ac:picMk id="7" creationId="{BA000F45-DCC6-C898-A987-BEF2D6CD046A}"/>
          </ac:picMkLst>
        </pc:picChg>
      </pc:sldChg>
      <pc:sldChg chg="addSp delSp modSp mod">
        <pc:chgData name="Aju Amy" userId="af42849fe383cdc8" providerId="LiveId" clId="{85ACE50D-A53D-41A5-9900-FC17D39D68B6}" dt="2023-04-28T02:43:44.166" v="148" actId="1076"/>
        <pc:sldMkLst>
          <pc:docMk/>
          <pc:sldMk cId="3881281785" sldId="307"/>
        </pc:sldMkLst>
        <pc:picChg chg="del">
          <ac:chgData name="Aju Amy" userId="af42849fe383cdc8" providerId="LiveId" clId="{85ACE50D-A53D-41A5-9900-FC17D39D68B6}" dt="2023-04-28T02:43:18.198" v="143" actId="478"/>
          <ac:picMkLst>
            <pc:docMk/>
            <pc:sldMk cId="3881281785" sldId="307"/>
            <ac:picMk id="2" creationId="{36165B1D-8BC2-A01E-D977-62E01E2A8144}"/>
          </ac:picMkLst>
        </pc:picChg>
        <pc:picChg chg="add mod">
          <ac:chgData name="Aju Amy" userId="af42849fe383cdc8" providerId="LiveId" clId="{85ACE50D-A53D-41A5-9900-FC17D39D68B6}" dt="2023-04-28T02:43:44.166" v="148" actId="1076"/>
          <ac:picMkLst>
            <pc:docMk/>
            <pc:sldMk cId="3881281785" sldId="307"/>
            <ac:picMk id="4" creationId="{A05368B9-CB89-CE2E-136C-686B2CF20494}"/>
          </ac:picMkLst>
        </pc:picChg>
      </pc:sldChg>
      <pc:sldChg chg="addSp modSp mod">
        <pc:chgData name="Aju Amy" userId="af42849fe383cdc8" providerId="LiveId" clId="{85ACE50D-A53D-41A5-9900-FC17D39D68B6}" dt="2023-04-28T01:33:06.391" v="7" actId="1036"/>
        <pc:sldMkLst>
          <pc:docMk/>
          <pc:sldMk cId="1558294750" sldId="317"/>
        </pc:sldMkLst>
        <pc:spChg chg="add mod">
          <ac:chgData name="Aju Amy" userId="af42849fe383cdc8" providerId="LiveId" clId="{85ACE50D-A53D-41A5-9900-FC17D39D68B6}" dt="2023-04-28T01:33:06.391" v="7" actId="1036"/>
          <ac:spMkLst>
            <pc:docMk/>
            <pc:sldMk cId="1558294750" sldId="317"/>
            <ac:spMk id="5" creationId="{F22F913A-5D0A-6C0D-D867-98D8AD6E5BB7}"/>
          </ac:spMkLst>
        </pc:spChg>
      </pc:sldChg>
      <pc:sldChg chg="addSp delSp modSp mod">
        <pc:chgData name="Aju Amy" userId="af42849fe383cdc8" providerId="LiveId" clId="{85ACE50D-A53D-41A5-9900-FC17D39D68B6}" dt="2023-04-28T02:41:25.003" v="142" actId="14100"/>
        <pc:sldMkLst>
          <pc:docMk/>
          <pc:sldMk cId="428880647" sldId="320"/>
        </pc:sldMkLst>
        <pc:spChg chg="mod">
          <ac:chgData name="Aju Amy" userId="af42849fe383cdc8" providerId="LiveId" clId="{85ACE50D-A53D-41A5-9900-FC17D39D68B6}" dt="2023-04-28T01:33:22.594" v="9" actId="14100"/>
          <ac:spMkLst>
            <pc:docMk/>
            <pc:sldMk cId="428880647" sldId="320"/>
            <ac:spMk id="3" creationId="{97139E0F-4A5E-794D-65F2-E5B627CCB9E8}"/>
          </ac:spMkLst>
        </pc:spChg>
        <pc:spChg chg="add mod">
          <ac:chgData name="Aju Amy" userId="af42849fe383cdc8" providerId="LiveId" clId="{85ACE50D-A53D-41A5-9900-FC17D39D68B6}" dt="2023-04-28T01:33:10.136" v="8"/>
          <ac:spMkLst>
            <pc:docMk/>
            <pc:sldMk cId="428880647" sldId="320"/>
            <ac:spMk id="4" creationId="{C3D049F0-278E-613F-2350-6EA4F81D1BDE}"/>
          </ac:spMkLst>
        </pc:spChg>
        <pc:picChg chg="del">
          <ac:chgData name="Aju Amy" userId="af42849fe383cdc8" providerId="LiveId" clId="{85ACE50D-A53D-41A5-9900-FC17D39D68B6}" dt="2023-04-28T02:33:28.906" v="125" actId="478"/>
          <ac:picMkLst>
            <pc:docMk/>
            <pc:sldMk cId="428880647" sldId="320"/>
            <ac:picMk id="2" creationId="{843CE611-6BA6-3AA5-E641-C3BE152670A4}"/>
          </ac:picMkLst>
        </pc:picChg>
        <pc:picChg chg="mod">
          <ac:chgData name="Aju Amy" userId="af42849fe383cdc8" providerId="LiveId" clId="{85ACE50D-A53D-41A5-9900-FC17D39D68B6}" dt="2023-04-28T02:41:20.309" v="141" actId="14100"/>
          <ac:picMkLst>
            <pc:docMk/>
            <pc:sldMk cId="428880647" sldId="320"/>
            <ac:picMk id="7" creationId="{098DE0A3-ACD1-6B76-3D53-547EA54B627F}"/>
          </ac:picMkLst>
        </pc:picChg>
        <pc:picChg chg="add mod">
          <ac:chgData name="Aju Amy" userId="af42849fe383cdc8" providerId="LiveId" clId="{85ACE50D-A53D-41A5-9900-FC17D39D68B6}" dt="2023-04-28T02:41:25.003" v="142" actId="14100"/>
          <ac:picMkLst>
            <pc:docMk/>
            <pc:sldMk cId="428880647" sldId="320"/>
            <ac:picMk id="8" creationId="{053E321A-C2AE-9595-BFF1-369CBE0258A8}"/>
          </ac:picMkLst>
        </pc:picChg>
      </pc:sldChg>
      <pc:sldChg chg="modSp mod">
        <pc:chgData name="Aju Amy" userId="af42849fe383cdc8" providerId="LiveId" clId="{85ACE50D-A53D-41A5-9900-FC17D39D68B6}" dt="2023-04-28T03:27:50.808" v="157" actId="20577"/>
        <pc:sldMkLst>
          <pc:docMk/>
          <pc:sldMk cId="3330961152" sldId="553"/>
        </pc:sldMkLst>
        <pc:spChg chg="mod">
          <ac:chgData name="Aju Amy" userId="af42849fe383cdc8" providerId="LiveId" clId="{85ACE50D-A53D-41A5-9900-FC17D39D68B6}" dt="2023-04-28T03:27:50.808" v="157" actId="20577"/>
          <ac:spMkLst>
            <pc:docMk/>
            <pc:sldMk cId="3330961152" sldId="553"/>
            <ac:spMk id="4" creationId="{BE22F651-7ABC-015D-B5C4-622708A64CB1}"/>
          </ac:spMkLst>
        </pc:spChg>
      </pc:sldChg>
      <pc:sldChg chg="addSp delSp modSp mod">
        <pc:chgData name="Aju Amy" userId="af42849fe383cdc8" providerId="LiveId" clId="{85ACE50D-A53D-41A5-9900-FC17D39D68B6}" dt="2023-04-28T01:51:52.094" v="124" actId="1076"/>
        <pc:sldMkLst>
          <pc:docMk/>
          <pc:sldMk cId="373291847" sldId="554"/>
        </pc:sldMkLst>
        <pc:spChg chg="mod">
          <ac:chgData name="Aju Amy" userId="af42849fe383cdc8" providerId="LiveId" clId="{85ACE50D-A53D-41A5-9900-FC17D39D68B6}" dt="2023-04-28T01:51:52.094" v="124" actId="1076"/>
          <ac:spMkLst>
            <pc:docMk/>
            <pc:sldMk cId="373291847" sldId="554"/>
            <ac:spMk id="3" creationId="{A7BF6039-241F-4F98-FC5C-395362DD3880}"/>
          </ac:spMkLst>
        </pc:spChg>
        <pc:picChg chg="add mod">
          <ac:chgData name="Aju Amy" userId="af42849fe383cdc8" providerId="LiveId" clId="{85ACE50D-A53D-41A5-9900-FC17D39D68B6}" dt="2023-04-28T01:51:47.880" v="123" actId="1076"/>
          <ac:picMkLst>
            <pc:docMk/>
            <pc:sldMk cId="373291847" sldId="554"/>
            <ac:picMk id="6" creationId="{AE79831E-4FFA-42D6-7127-35A4A893979A}"/>
          </ac:picMkLst>
        </pc:picChg>
        <pc:picChg chg="add del mod">
          <ac:chgData name="Aju Amy" userId="af42849fe383cdc8" providerId="LiveId" clId="{85ACE50D-A53D-41A5-9900-FC17D39D68B6}" dt="2023-04-28T01:36:25.170" v="21" actId="931"/>
          <ac:picMkLst>
            <pc:docMk/>
            <pc:sldMk cId="373291847" sldId="554"/>
            <ac:picMk id="6" creationId="{EE0529A8-DE45-B4E3-D1B8-D8CF78E884F3}"/>
          </ac:picMkLst>
        </pc:picChg>
        <pc:picChg chg="add del mod">
          <ac:chgData name="Aju Amy" userId="af42849fe383cdc8" providerId="LiveId" clId="{85ACE50D-A53D-41A5-9900-FC17D39D68B6}" dt="2023-04-28T01:42:08.343" v="100" actId="478"/>
          <ac:picMkLst>
            <pc:docMk/>
            <pc:sldMk cId="373291847" sldId="554"/>
            <ac:picMk id="9" creationId="{15EB2C72-C085-168C-B99F-D78AB548D3E0}"/>
          </ac:picMkLst>
        </pc:picChg>
        <pc:picChg chg="add del mod">
          <ac:chgData name="Aju Amy" userId="af42849fe383cdc8" providerId="LiveId" clId="{85ACE50D-A53D-41A5-9900-FC17D39D68B6}" dt="2023-04-28T01:51:26.448" v="116" actId="478"/>
          <ac:picMkLst>
            <pc:docMk/>
            <pc:sldMk cId="373291847" sldId="554"/>
            <ac:picMk id="11" creationId="{47C0D991-3FB9-37FF-56B8-7F5BC2692390}"/>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00BCFC-AFFD-334C-A183-6116BAFDF92B}" type="datetimeFigureOut">
              <a:rPr lang="en-US" smtClean="0"/>
              <a:t>4/27/2023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C058E0-0852-DB43-83D6-BD76659FF1D8}" type="slidenum">
              <a:rPr lang="en-US" smtClean="0"/>
              <a:t>‹#›</a:t>
            </a:fld>
            <a:endParaRPr lang="en-US"/>
          </a:p>
        </p:txBody>
      </p:sp>
    </p:spTree>
    <p:extLst>
      <p:ext uri="{BB962C8B-B14F-4D97-AF65-F5344CB8AC3E}">
        <p14:creationId xmlns:p14="http://schemas.microsoft.com/office/powerpoint/2010/main" val="1519306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2">
            <a:extLst>
              <a:ext uri="{FF2B5EF4-FFF2-40B4-BE49-F238E27FC236}">
                <a16:creationId xmlns:a16="http://schemas.microsoft.com/office/drawing/2014/main" id="{F51FEA09-E4BD-0741-D624-EED4A231C599}"/>
              </a:ext>
            </a:extLst>
          </p:cNvPr>
          <p:cNvSpPr/>
          <p:nvPr userDrawn="1"/>
        </p:nvSpPr>
        <p:spPr>
          <a:xfrm rot="10800000">
            <a:off x="853427"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0"/>
                </a:schemeClr>
              </a:gs>
              <a:gs pos="99000">
                <a:schemeClr val="accent3">
                  <a:alpha val="71647"/>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9">
            <a:extLst>
              <a:ext uri="{FF2B5EF4-FFF2-40B4-BE49-F238E27FC236}">
                <a16:creationId xmlns:a16="http://schemas.microsoft.com/office/drawing/2014/main" id="{B707B5BA-AB15-D1EF-EBC5-F38FCE20FC52}"/>
              </a:ext>
            </a:extLst>
          </p:cNvPr>
          <p:cNvSpPr/>
          <p:nvPr userDrawn="1"/>
        </p:nvSpPr>
        <p:spPr>
          <a:xfrm rot="710202" flipV="1">
            <a:off x="-145573" y="4175628"/>
            <a:ext cx="6040006" cy="3240870"/>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97000">
                <a:schemeClr val="accent3">
                  <a:lumMod val="50000"/>
                  <a:alpha val="21210"/>
                </a:schemeClr>
              </a:gs>
              <a:gs pos="72000">
                <a:schemeClr val="accent4">
                  <a:lumMod val="50000"/>
                </a:schemeClr>
              </a:gs>
              <a:gs pos="3000">
                <a:schemeClr val="accent6">
                  <a:alpha val="53787"/>
                </a:schemeClr>
              </a:gs>
            </a:gsLst>
            <a:lin ang="81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cxnSp>
        <p:nvCxnSpPr>
          <p:cNvPr id="6" name="Straight Connector 5">
            <a:extLst>
              <a:ext uri="{FF2B5EF4-FFF2-40B4-BE49-F238E27FC236}">
                <a16:creationId xmlns:a16="http://schemas.microsoft.com/office/drawing/2014/main" id="{21AF73CC-B23B-6DCD-7E3E-8213485DF9B7}"/>
              </a:ext>
            </a:extLst>
          </p:cNvPr>
          <p:cNvCxnSpPr>
            <a:cxnSpLocks/>
          </p:cNvCxnSpPr>
          <p:nvPr userDrawn="1"/>
        </p:nvCxnSpPr>
        <p:spPr>
          <a:xfrm rot="5400000">
            <a:off x="6095999" y="3104925"/>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Freeform 1">
            <a:extLst>
              <a:ext uri="{FF2B5EF4-FFF2-40B4-BE49-F238E27FC236}">
                <a16:creationId xmlns:a16="http://schemas.microsoft.com/office/drawing/2014/main" id="{0319ECD0-7050-C18F-AC35-7F8DFA288A58}"/>
              </a:ext>
            </a:extLst>
          </p:cNvPr>
          <p:cNvSpPr/>
          <p:nvPr userDrawn="1"/>
        </p:nvSpPr>
        <p:spPr>
          <a:xfrm>
            <a:off x="-24334" y="1"/>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1">
                  <a:alpha val="31889"/>
                </a:schemeClr>
              </a:gs>
              <a:gs pos="77000">
                <a:schemeClr val="accent3">
                  <a:lumMod val="25000"/>
                  <a:alpha val="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3">
            <a:extLst>
              <a:ext uri="{FF2B5EF4-FFF2-40B4-BE49-F238E27FC236}">
                <a16:creationId xmlns:a16="http://schemas.microsoft.com/office/drawing/2014/main" id="{332954FC-1C1B-B277-413F-3CBA66FD1EAD}"/>
              </a:ext>
            </a:extLst>
          </p:cNvPr>
          <p:cNvSpPr/>
          <p:nvPr userDrawn="1"/>
        </p:nvSpPr>
        <p:spPr>
          <a:xfrm flipH="1" flipV="1">
            <a:off x="-26982" y="9939"/>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5011629 w 12218982"/>
              <a:gd name="connsiteY10" fmla="*/ 121918 h 6860673"/>
              <a:gd name="connsiteX11" fmla="*/ 4783396 w 12218982"/>
              <a:gd name="connsiteY11" fmla="*/ 139697 h 6860673"/>
              <a:gd name="connsiteX12" fmla="*/ 4570293 w 12218982"/>
              <a:gd name="connsiteY12" fmla="*/ 145085 h 6860673"/>
              <a:gd name="connsiteX13" fmla="*/ 692864 w 12218982"/>
              <a:gd name="connsiteY13" fmla="*/ 2723368 h 6860673"/>
              <a:gd name="connsiteX14" fmla="*/ 653810 w 12218982"/>
              <a:gd name="connsiteY14" fmla="*/ 2809752 h 6860673"/>
              <a:gd name="connsiteX15" fmla="*/ 633474 w 12218982"/>
              <a:gd name="connsiteY15" fmla="*/ 2851993 h 6860673"/>
              <a:gd name="connsiteX16" fmla="*/ 551923 w 12218982"/>
              <a:gd name="connsiteY16" fmla="*/ 3041708 h 6860673"/>
              <a:gd name="connsiteX17" fmla="*/ 532245 w 12218982"/>
              <a:gd name="connsiteY17" fmla="*/ 3101107 h 6860673"/>
              <a:gd name="connsiteX18" fmla="*/ 519820 w 12218982"/>
              <a:gd name="connsiteY18" fmla="*/ 3132620 h 6860673"/>
              <a:gd name="connsiteX19" fmla="*/ 242995 w 12218982"/>
              <a:gd name="connsiteY19" fmla="*/ 4701210 h 6860673"/>
              <a:gd name="connsiteX20" fmla="*/ 692864 w 12218982"/>
              <a:gd name="connsiteY20" fmla="*/ 6679052 h 6860673"/>
              <a:gd name="connsiteX21" fmla="*/ 784515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5278815" y="113616"/>
                  <a:pt x="5143479" y="115764"/>
                  <a:pt x="5011629" y="121918"/>
                </a:cubicBezTo>
                <a:lnTo>
                  <a:pt x="4783396" y="139697"/>
                </a:lnTo>
                <a:lnTo>
                  <a:pt x="4570293" y="145085"/>
                </a:lnTo>
                <a:cubicBezTo>
                  <a:pt x="2859647" y="231798"/>
                  <a:pt x="1397605" y="1260791"/>
                  <a:pt x="692864" y="2723368"/>
                </a:cubicBezTo>
                <a:lnTo>
                  <a:pt x="653810" y="2809752"/>
                </a:lnTo>
                <a:lnTo>
                  <a:pt x="633474" y="2851993"/>
                </a:lnTo>
                <a:cubicBezTo>
                  <a:pt x="600933" y="2920155"/>
                  <a:pt x="575052" y="2977311"/>
                  <a:pt x="551923" y="3041708"/>
                </a:cubicBezTo>
                <a:lnTo>
                  <a:pt x="532245" y="3101107"/>
                </a:lnTo>
                <a:lnTo>
                  <a:pt x="519820" y="3132620"/>
                </a:lnTo>
                <a:cubicBezTo>
                  <a:pt x="340732" y="3621732"/>
                  <a:pt x="242995" y="4150057"/>
                  <a:pt x="242995" y="4701210"/>
                </a:cubicBezTo>
                <a:cubicBezTo>
                  <a:pt x="242995" y="5409836"/>
                  <a:pt x="404560" y="6080725"/>
                  <a:pt x="692864" y="6679052"/>
                </a:cubicBezTo>
                <a:lnTo>
                  <a:pt x="784515"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50000"/>
                </a:schemeClr>
              </a:gs>
              <a:gs pos="77000">
                <a:schemeClr val="accent3">
                  <a:lumMod val="25000"/>
                  <a:alpha val="0"/>
                </a:schemeClr>
              </a:gs>
            </a:gsLst>
            <a:path path="circle">
              <a:fillToRect t="100000" r="100000"/>
            </a:path>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4">
            <a:extLst>
              <a:ext uri="{FF2B5EF4-FFF2-40B4-BE49-F238E27FC236}">
                <a16:creationId xmlns:a16="http://schemas.microsoft.com/office/drawing/2014/main" id="{9AD65933-4DAE-2A46-C7F9-2A20CB244088}"/>
              </a:ext>
            </a:extLst>
          </p:cNvPr>
          <p:cNvSpPr/>
          <p:nvPr userDrawn="1"/>
        </p:nvSpPr>
        <p:spPr>
          <a:xfrm>
            <a:off x="4603793" y="0"/>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41000">
                <a:schemeClr val="accent5">
                  <a:alpha val="21000"/>
                </a:schemeClr>
              </a:gs>
              <a:gs pos="98000">
                <a:schemeClr val="accent5">
                  <a:lumMod val="50000"/>
                </a:schemeClr>
              </a:gs>
            </a:gsLst>
            <a:lin ang="132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5">
            <a:extLst>
              <a:ext uri="{FF2B5EF4-FFF2-40B4-BE49-F238E27FC236}">
                <a16:creationId xmlns:a16="http://schemas.microsoft.com/office/drawing/2014/main" id="{078C0FDD-401B-0E80-5823-215C99BAE6B2}"/>
              </a:ext>
            </a:extLst>
          </p:cNvPr>
          <p:cNvSpPr/>
          <p:nvPr userDrawn="1"/>
        </p:nvSpPr>
        <p:spPr>
          <a:xfrm rot="710202" flipH="1">
            <a:off x="6511239" y="-551340"/>
            <a:ext cx="5838132" cy="3132551"/>
          </a:xfrm>
          <a:custGeom>
            <a:avLst/>
            <a:gdLst>
              <a:gd name="connsiteX0" fmla="*/ 480125 w 6747252"/>
              <a:gd name="connsiteY0" fmla="*/ 0 h 3620355"/>
              <a:gd name="connsiteX1" fmla="*/ 6747252 w 6747252"/>
              <a:gd name="connsiteY1" fmla="*/ 1313462 h 3620355"/>
              <a:gd name="connsiteX2" fmla="*/ 6355443 w 6747252"/>
              <a:gd name="connsiteY2" fmla="*/ 1443581 h 3620355"/>
              <a:gd name="connsiteX3" fmla="*/ 4058536 w 6747252"/>
              <a:gd name="connsiteY3" fmla="*/ 2678500 h 3620355"/>
              <a:gd name="connsiteX4" fmla="*/ 33178 w 6747252"/>
              <a:gd name="connsiteY4" fmla="*/ 2369641 h 3620355"/>
              <a:gd name="connsiteX5" fmla="*/ 0 w 6747252"/>
              <a:gd name="connsiteY5" fmla="*/ 2290898 h 3620355"/>
              <a:gd name="connsiteX6" fmla="*/ 480125 w 6747252"/>
              <a:gd name="connsiteY6" fmla="*/ 0 h 3620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47252" h="3620355">
                <a:moveTo>
                  <a:pt x="480125" y="0"/>
                </a:moveTo>
                <a:lnTo>
                  <a:pt x="6747252" y="1313462"/>
                </a:lnTo>
                <a:lnTo>
                  <a:pt x="6355443" y="1443581"/>
                </a:lnTo>
                <a:cubicBezTo>
                  <a:pt x="5476828" y="1758684"/>
                  <a:pt x="4659690" y="2192443"/>
                  <a:pt x="4058536" y="2678500"/>
                </a:cubicBezTo>
                <a:cubicBezTo>
                  <a:pt x="2102261" y="4268418"/>
                  <a:pt x="625747" y="3626023"/>
                  <a:pt x="33178" y="2369641"/>
                </a:cubicBezTo>
                <a:lnTo>
                  <a:pt x="0" y="2290898"/>
                </a:lnTo>
                <a:lnTo>
                  <a:pt x="480125" y="0"/>
                </a:lnTo>
                <a:close/>
              </a:path>
            </a:pathLst>
          </a:custGeom>
          <a:gradFill flip="none" rotWithShape="1">
            <a:gsLst>
              <a:gs pos="100000">
                <a:schemeClr val="accent4">
                  <a:lumMod val="75000"/>
                  <a:alpha val="19000"/>
                </a:schemeClr>
              </a:gs>
              <a:gs pos="0">
                <a:schemeClr val="accent6">
                  <a:alpha val="61994"/>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243584" y="2176272"/>
            <a:ext cx="9921240" cy="1481328"/>
          </a:xfrm>
        </p:spPr>
        <p:txBody>
          <a:bodyPr anchor="b">
            <a:noAutofit/>
          </a:bodyPr>
          <a:lstStyle>
            <a:lvl1pPr algn="ctr">
              <a:defRPr sz="4800"/>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42611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569340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Three Column">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C4226C42-B02E-1D4B-77B4-BF0257C6041E}"/>
              </a:ext>
            </a:extLst>
          </p:cNvPr>
          <p:cNvSpPr/>
          <p:nvPr userDrawn="1"/>
        </p:nvSpPr>
        <p:spPr>
          <a:xfrm>
            <a:off x="19485" y="0"/>
            <a:ext cx="6721146" cy="6858000"/>
          </a:xfrm>
          <a:custGeom>
            <a:avLst/>
            <a:gdLst>
              <a:gd name="connsiteX0" fmla="*/ 0 w 6721146"/>
              <a:gd name="connsiteY0" fmla="*/ 0 h 6858000"/>
              <a:gd name="connsiteX1" fmla="*/ 399503 w 6721146"/>
              <a:gd name="connsiteY1" fmla="*/ 0 h 6858000"/>
              <a:gd name="connsiteX2" fmla="*/ 395119 w 6721146"/>
              <a:gd name="connsiteY2" fmla="*/ 19864 h 6858000"/>
              <a:gd name="connsiteX3" fmla="*/ 244176 w 6721146"/>
              <a:gd name="connsiteY3" fmla="*/ 529296 h 6858000"/>
              <a:gd name="connsiteX4" fmla="*/ 993095 w 6721146"/>
              <a:gd name="connsiteY4" fmla="*/ 5197987 h 6858000"/>
              <a:gd name="connsiteX5" fmla="*/ 4989455 w 6721146"/>
              <a:gd name="connsiteY5" fmla="*/ 6468602 h 6858000"/>
              <a:gd name="connsiteX6" fmla="*/ 6648701 w 6721146"/>
              <a:gd name="connsiteY6" fmla="*/ 6787937 h 6858000"/>
              <a:gd name="connsiteX7" fmla="*/ 6721146 w 6721146"/>
              <a:gd name="connsiteY7" fmla="*/ 6858000 h 6858000"/>
              <a:gd name="connsiteX8" fmla="*/ 0 w 6721146"/>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1146" h="6858000">
                <a:moveTo>
                  <a:pt x="0" y="0"/>
                </a:moveTo>
                <a:lnTo>
                  <a:pt x="399503" y="0"/>
                </a:lnTo>
                <a:lnTo>
                  <a:pt x="395119" y="19864"/>
                </a:lnTo>
                <a:cubicBezTo>
                  <a:pt x="355531" y="180505"/>
                  <a:pt x="305509" y="350292"/>
                  <a:pt x="244176" y="529296"/>
                </a:cubicBezTo>
                <a:cubicBezTo>
                  <a:pt x="-223599" y="2697668"/>
                  <a:pt x="276778" y="4254046"/>
                  <a:pt x="993095" y="5197987"/>
                </a:cubicBezTo>
                <a:cubicBezTo>
                  <a:pt x="1709415" y="6141924"/>
                  <a:pt x="3704883" y="6653220"/>
                  <a:pt x="4989455" y="6468602"/>
                </a:cubicBezTo>
                <a:cubicBezTo>
                  <a:pt x="5774573" y="6353740"/>
                  <a:pt x="6315041" y="6502080"/>
                  <a:pt x="6648701" y="6787937"/>
                </a:cubicBezTo>
                <a:lnTo>
                  <a:pt x="6721146" y="6858000"/>
                </a:lnTo>
                <a:lnTo>
                  <a:pt x="0" y="6858000"/>
                </a:lnTo>
                <a:close/>
              </a:path>
            </a:pathLst>
          </a:custGeom>
          <a:gradFill flip="none" rotWithShape="1">
            <a:gsLst>
              <a:gs pos="73000">
                <a:schemeClr val="accent3">
                  <a:lumMod val="25000"/>
                </a:schemeClr>
              </a:gs>
              <a:gs pos="0">
                <a:schemeClr val="accent1">
                  <a:alpha val="2964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18" name="Freeform: Shape 17">
            <a:extLst>
              <a:ext uri="{FF2B5EF4-FFF2-40B4-BE49-F238E27FC236}">
                <a16:creationId xmlns:a16="http://schemas.microsoft.com/office/drawing/2014/main" id="{260C6EA0-9137-97A8-7C78-0FCD8675F1B0}"/>
              </a:ext>
            </a:extLst>
          </p:cNvPr>
          <p:cNvSpPr/>
          <p:nvPr userDrawn="1"/>
        </p:nvSpPr>
        <p:spPr>
          <a:xfrm>
            <a:off x="8497" y="7662"/>
            <a:ext cx="4591137" cy="3588767"/>
          </a:xfrm>
          <a:custGeom>
            <a:avLst/>
            <a:gdLst>
              <a:gd name="connsiteX0" fmla="*/ 0 w 4591137"/>
              <a:gd name="connsiteY0" fmla="*/ 0 h 3588767"/>
              <a:gd name="connsiteX1" fmla="*/ 4591137 w 4591137"/>
              <a:gd name="connsiteY1" fmla="*/ 0 h 3588767"/>
              <a:gd name="connsiteX2" fmla="*/ 4458037 w 4591137"/>
              <a:gd name="connsiteY2" fmla="*/ 139038 h 3588767"/>
              <a:gd name="connsiteX3" fmla="*/ 3406398 w 4591137"/>
              <a:gd name="connsiteY3" fmla="*/ 1512312 h 3588767"/>
              <a:gd name="connsiteX4" fmla="*/ 202105 w 4591137"/>
              <a:gd name="connsiteY4" fmla="*/ 3554432 h 3588767"/>
              <a:gd name="connsiteX5" fmla="*/ 0 w 4591137"/>
              <a:gd name="connsiteY5" fmla="*/ 3506319 h 3588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91137" h="3588767">
                <a:moveTo>
                  <a:pt x="0" y="0"/>
                </a:moveTo>
                <a:lnTo>
                  <a:pt x="4591137" y="0"/>
                </a:lnTo>
                <a:lnTo>
                  <a:pt x="4458037" y="139038"/>
                </a:lnTo>
                <a:cubicBezTo>
                  <a:pt x="4038035" y="589101"/>
                  <a:pt x="3677988" y="1055885"/>
                  <a:pt x="3406398" y="1512312"/>
                </a:cubicBezTo>
                <a:cubicBezTo>
                  <a:pt x="2398561" y="3215836"/>
                  <a:pt x="1221089" y="3736280"/>
                  <a:pt x="202105" y="3554432"/>
                </a:cubicBezTo>
                <a:lnTo>
                  <a:pt x="0" y="3506319"/>
                </a:lnTo>
                <a:close/>
              </a:path>
            </a:pathLst>
          </a:custGeom>
          <a:gradFill flip="none" rotWithShape="1">
            <a:gsLst>
              <a:gs pos="0">
                <a:schemeClr val="accent3">
                  <a:lumMod val="25000"/>
                  <a:alpha val="55687"/>
                </a:schemeClr>
              </a:gs>
              <a:gs pos="99000">
                <a:schemeClr val="accent1">
                  <a:lumMod val="60000"/>
                  <a:lumOff val="40000"/>
                  <a:alpha val="20003"/>
                </a:schemeClr>
              </a:gs>
            </a:gsLst>
            <a:lin ang="189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14" name="Freeform 24">
            <a:extLst>
              <a:ext uri="{FF2B5EF4-FFF2-40B4-BE49-F238E27FC236}">
                <a16:creationId xmlns:a16="http://schemas.microsoft.com/office/drawing/2014/main" id="{2698A246-2716-9361-4EDE-2498058A4C3A}"/>
              </a:ext>
            </a:extLst>
          </p:cNvPr>
          <p:cNvSpPr/>
          <p:nvPr userDrawn="1"/>
        </p:nvSpPr>
        <p:spPr>
          <a:xfrm>
            <a:off x="0" y="0"/>
            <a:ext cx="1893320" cy="2085274"/>
          </a:xfrm>
          <a:custGeom>
            <a:avLst/>
            <a:gdLst>
              <a:gd name="connsiteX0" fmla="*/ 0 w 1893320"/>
              <a:gd name="connsiteY0" fmla="*/ 0 h 2085274"/>
              <a:gd name="connsiteX1" fmla="*/ 1893320 w 1893320"/>
              <a:gd name="connsiteY1" fmla="*/ 0 h 2085274"/>
              <a:gd name="connsiteX2" fmla="*/ 1836420 w 1893320"/>
              <a:gd name="connsiteY2" fmla="*/ 89992 h 2085274"/>
              <a:gd name="connsiteX3" fmla="*/ 1471130 w 1893320"/>
              <a:gd name="connsiteY3" fmla="*/ 883842 h 2085274"/>
              <a:gd name="connsiteX4" fmla="*/ 90049 w 1893320"/>
              <a:gd name="connsiteY4" fmla="*/ 2071651 h 2085274"/>
              <a:gd name="connsiteX5" fmla="*/ 0 w 1893320"/>
              <a:gd name="connsiteY5" fmla="*/ 2052168 h 2085274"/>
              <a:gd name="connsiteX6" fmla="*/ 0 w 1893320"/>
              <a:gd name="connsiteY6" fmla="*/ 0 h 2085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3320" h="2085274">
                <a:moveTo>
                  <a:pt x="0" y="0"/>
                </a:moveTo>
                <a:lnTo>
                  <a:pt x="1893320" y="0"/>
                </a:lnTo>
                <a:lnTo>
                  <a:pt x="1836420" y="89992"/>
                </a:lnTo>
                <a:cubicBezTo>
                  <a:pt x="1676137" y="357859"/>
                  <a:pt x="1549717" y="629674"/>
                  <a:pt x="1471130" y="883842"/>
                </a:cubicBezTo>
                <a:cubicBezTo>
                  <a:pt x="1174602" y="1851540"/>
                  <a:pt x="614067" y="2156914"/>
                  <a:pt x="90049" y="2071651"/>
                </a:cubicBezTo>
                <a:lnTo>
                  <a:pt x="0" y="2052168"/>
                </a:lnTo>
                <a:lnTo>
                  <a:pt x="0" y="0"/>
                </a:lnTo>
                <a:close/>
              </a:path>
            </a:pathLst>
          </a:custGeom>
          <a:solidFill>
            <a:schemeClr val="accent5">
              <a:lumMod val="50000"/>
              <a:alpha val="1074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F9A7DD52-C2B0-2B91-92C0-905899BB578D}"/>
              </a:ext>
            </a:extLst>
          </p:cNvPr>
          <p:cNvSpPr/>
          <p:nvPr userDrawn="1"/>
        </p:nvSpPr>
        <p:spPr>
          <a:xfrm>
            <a:off x="2" y="5262792"/>
            <a:ext cx="2809260" cy="1595208"/>
          </a:xfrm>
          <a:custGeom>
            <a:avLst/>
            <a:gdLst>
              <a:gd name="connsiteX0" fmla="*/ 0 w 2809260"/>
              <a:gd name="connsiteY0" fmla="*/ 0 h 1595208"/>
              <a:gd name="connsiteX1" fmla="*/ 101140 w 2809260"/>
              <a:gd name="connsiteY1" fmla="*/ 117015 h 1595208"/>
              <a:gd name="connsiteX2" fmla="*/ 2208849 w 2809260"/>
              <a:gd name="connsiteY2" fmla="*/ 1381471 h 1595208"/>
              <a:gd name="connsiteX3" fmla="*/ 2746965 w 2809260"/>
              <a:gd name="connsiteY3" fmla="*/ 1562268 h 1595208"/>
              <a:gd name="connsiteX4" fmla="*/ 2809260 w 2809260"/>
              <a:gd name="connsiteY4" fmla="*/ 1595208 h 1595208"/>
              <a:gd name="connsiteX5" fmla="*/ 0 w 2809260"/>
              <a:gd name="connsiteY5" fmla="*/ 1595207 h 1595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9260" h="1595208">
                <a:moveTo>
                  <a:pt x="0" y="0"/>
                </a:moveTo>
                <a:lnTo>
                  <a:pt x="101140" y="117015"/>
                </a:lnTo>
                <a:cubicBezTo>
                  <a:pt x="653434" y="714877"/>
                  <a:pt x="1509442" y="1220329"/>
                  <a:pt x="2208849" y="1381471"/>
                </a:cubicBezTo>
                <a:cubicBezTo>
                  <a:pt x="2416303" y="1428716"/>
                  <a:pt x="2594874" y="1490011"/>
                  <a:pt x="2746965" y="1562268"/>
                </a:cubicBezTo>
                <a:lnTo>
                  <a:pt x="2809260" y="1595208"/>
                </a:lnTo>
                <a:lnTo>
                  <a:pt x="0" y="1595207"/>
                </a:lnTo>
                <a:close/>
              </a:path>
            </a:pathLst>
          </a:custGeom>
          <a:gradFill flip="none" rotWithShape="1">
            <a:gsLst>
              <a:gs pos="98000">
                <a:schemeClr val="accent5">
                  <a:lumMod val="50000"/>
                  <a:alpha val="67000"/>
                </a:schemeClr>
              </a:gs>
              <a:gs pos="0">
                <a:schemeClr val="accent6">
                  <a:alpha val="45000"/>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16" name="Freeform 29">
            <a:extLst>
              <a:ext uri="{FF2B5EF4-FFF2-40B4-BE49-F238E27FC236}">
                <a16:creationId xmlns:a16="http://schemas.microsoft.com/office/drawing/2014/main" id="{73541AB3-4000-4259-4112-06DA0F0728A5}"/>
              </a:ext>
            </a:extLst>
          </p:cNvPr>
          <p:cNvSpPr/>
          <p:nvPr userDrawn="1"/>
        </p:nvSpPr>
        <p:spPr>
          <a:xfrm>
            <a:off x="10193397" y="2730129"/>
            <a:ext cx="1979119" cy="4127871"/>
          </a:xfrm>
          <a:custGeom>
            <a:avLst/>
            <a:gdLst>
              <a:gd name="connsiteX0" fmla="*/ 1979119 w 1979119"/>
              <a:gd name="connsiteY0" fmla="*/ 0 h 4127871"/>
              <a:gd name="connsiteX1" fmla="*/ 1979119 w 1979119"/>
              <a:gd name="connsiteY1" fmla="*/ 4127871 h 4127871"/>
              <a:gd name="connsiteX2" fmla="*/ 0 w 1979119"/>
              <a:gd name="connsiteY2" fmla="*/ 4127871 h 4127871"/>
              <a:gd name="connsiteX3" fmla="*/ 113381 w 1979119"/>
              <a:gd name="connsiteY3" fmla="*/ 3939685 h 4127871"/>
              <a:gd name="connsiteX4" fmla="*/ 893390 w 1979119"/>
              <a:gd name="connsiteY4" fmla="*/ 1926136 h 4127871"/>
              <a:gd name="connsiteX5" fmla="*/ 1827429 w 1979119"/>
              <a:gd name="connsiteY5" fmla="*/ 103152 h 4127871"/>
              <a:gd name="connsiteX6" fmla="*/ 1979119 w 1979119"/>
              <a:gd name="connsiteY6" fmla="*/ 0 h 412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119" h="4127871">
                <a:moveTo>
                  <a:pt x="1979119" y="0"/>
                </a:moveTo>
                <a:lnTo>
                  <a:pt x="1979119" y="4127871"/>
                </a:lnTo>
                <a:lnTo>
                  <a:pt x="0" y="4127871"/>
                </a:lnTo>
                <a:lnTo>
                  <a:pt x="113381" y="3939685"/>
                </a:lnTo>
                <a:cubicBezTo>
                  <a:pt x="496433" y="3268400"/>
                  <a:pt x="776925" y="2555572"/>
                  <a:pt x="893390" y="1926136"/>
                </a:cubicBezTo>
                <a:cubicBezTo>
                  <a:pt x="1059875" y="1013485"/>
                  <a:pt x="1404160" y="429246"/>
                  <a:pt x="1827429" y="103152"/>
                </a:cubicBezTo>
                <a:lnTo>
                  <a:pt x="1979119" y="0"/>
                </a:lnTo>
                <a:close/>
              </a:path>
            </a:pathLst>
          </a:custGeom>
          <a:gradFill>
            <a:gsLst>
              <a:gs pos="83000">
                <a:schemeClr val="accent5">
                  <a:lumMod val="58000"/>
                  <a:alpha val="35019"/>
                </a:schemeClr>
              </a:gs>
              <a:gs pos="0">
                <a:schemeClr val="accent6">
                  <a:lumMod val="89923"/>
                  <a:lumOff val="10077"/>
                  <a:alpha val="3555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754880"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754880"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p>
        </p:txBody>
      </p:sp>
      <p:cxnSp>
        <p:nvCxnSpPr>
          <p:cNvPr id="21" name="Straight Connector 20">
            <a:extLst>
              <a:ext uri="{FF2B5EF4-FFF2-40B4-BE49-F238E27FC236}">
                <a16:creationId xmlns:a16="http://schemas.microsoft.com/office/drawing/2014/main" id="{DC963910-7C6F-7474-84FF-C53D235027B8}"/>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 Placeholder 4">
            <a:extLst>
              <a:ext uri="{FF2B5EF4-FFF2-40B4-BE49-F238E27FC236}">
                <a16:creationId xmlns:a16="http://schemas.microsoft.com/office/drawing/2014/main" id="{43CEC7BC-C46D-D3AD-22D8-8737322B7E20}"/>
              </a:ext>
            </a:extLst>
          </p:cNvPr>
          <p:cNvSpPr>
            <a:spLocks noGrp="1"/>
          </p:cNvSpPr>
          <p:nvPr>
            <p:ph type="body" sz="quarter" idx="13"/>
          </p:nvPr>
        </p:nvSpPr>
        <p:spPr>
          <a:xfrm>
            <a:off x="7973568" y="2185416"/>
            <a:ext cx="2953512"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Content Placeholder 5">
            <a:extLst>
              <a:ext uri="{FF2B5EF4-FFF2-40B4-BE49-F238E27FC236}">
                <a16:creationId xmlns:a16="http://schemas.microsoft.com/office/drawing/2014/main" id="{658FA801-D400-D7FB-6241-4A41BBAAA0D1}"/>
              </a:ext>
            </a:extLst>
          </p:cNvPr>
          <p:cNvSpPr>
            <a:spLocks noGrp="1"/>
          </p:cNvSpPr>
          <p:nvPr>
            <p:ph sz="quarter" idx="14"/>
          </p:nvPr>
        </p:nvSpPr>
        <p:spPr>
          <a:xfrm>
            <a:off x="7973568" y="2743200"/>
            <a:ext cx="2953512"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3394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832104"/>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a:p>
        </p:txBody>
      </p:sp>
      <p:sp>
        <p:nvSpPr>
          <p:cNvPr id="5" name="Oval 4">
            <a:extLst>
              <a:ext uri="{FF2B5EF4-FFF2-40B4-BE49-F238E27FC236}">
                <a16:creationId xmlns:a16="http://schemas.microsoft.com/office/drawing/2014/main" id="{31740CAD-6CDA-9014-8875-BCECEECE0522}"/>
              </a:ext>
            </a:extLst>
          </p:cNvPr>
          <p:cNvSpPr/>
          <p:nvPr userDrawn="1"/>
        </p:nvSpPr>
        <p:spPr>
          <a:xfrm flipH="1">
            <a:off x="3791017" y="2349814"/>
            <a:ext cx="2058045" cy="205804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16E536D1-EF07-9062-CA32-986876ED933F}"/>
              </a:ext>
            </a:extLst>
          </p:cNvPr>
          <p:cNvSpPr/>
          <p:nvPr userDrawn="1"/>
        </p:nvSpPr>
        <p:spPr>
          <a:xfrm flipH="1">
            <a:off x="8929767" y="2349814"/>
            <a:ext cx="2058045" cy="205804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5D09D35C-DD66-8B6A-98FE-003262BBE72D}"/>
              </a:ext>
            </a:extLst>
          </p:cNvPr>
          <p:cNvSpPr/>
          <p:nvPr userDrawn="1"/>
        </p:nvSpPr>
        <p:spPr>
          <a:xfrm flipH="1">
            <a:off x="6342947" y="2349814"/>
            <a:ext cx="2058045" cy="205804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0E263D2-96A8-9EB3-2175-1DB2FD5CB609}"/>
              </a:ext>
            </a:extLst>
          </p:cNvPr>
          <p:cNvSpPr/>
          <p:nvPr userDrawn="1"/>
        </p:nvSpPr>
        <p:spPr>
          <a:xfrm flipH="1">
            <a:off x="1247942" y="2349814"/>
            <a:ext cx="2058045" cy="205804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042524"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042524"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62712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627120"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096000"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096000"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24349" y="4508648"/>
            <a:ext cx="2468880" cy="365760"/>
          </a:xfrm>
        </p:spPr>
        <p:txBody>
          <a:bodyPr lIns="0" tIns="0" rIns="0" bIns="0" anchor="t"/>
          <a:lstStyle>
            <a:lvl1pPr marL="0" indent="0" algn="ctr">
              <a:lnSpc>
                <a:spcPct val="100000"/>
              </a:lnSpc>
              <a:spcBef>
                <a:spcPts val="0"/>
              </a:spcBef>
              <a:buNone/>
              <a:defRPr sz="2000" b="1" spc="0" baseline="0">
                <a:latin typeface="+mj-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24349" y="4879877"/>
            <a:ext cx="2468880" cy="274638"/>
          </a:xfrm>
        </p:spPr>
        <p:txBody>
          <a:bodyPr anchor="t"/>
          <a:lstStyle>
            <a:lvl1pPr marL="0" indent="0" algn="ctr">
              <a:lnSpc>
                <a:spcPct val="100000"/>
              </a:lnSpc>
              <a:spcBef>
                <a:spcPts val="0"/>
              </a:spcBef>
              <a:buNone/>
              <a:defRPr sz="1600" spc="0" baseline="0"/>
            </a:lvl1pPr>
          </a:lstStyle>
          <a:p>
            <a:pPr lvl="0"/>
            <a:r>
              <a:rPr lang="en-US"/>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399285" y="2505584"/>
            <a:ext cx="1746504" cy="1746504"/>
          </a:xfrm>
          <a:prstGeom prst="ellipse">
            <a:avLst/>
          </a:prstGeom>
        </p:spPr>
        <p:txBody>
          <a:bodyPr anchor="ctr"/>
          <a:lstStyle>
            <a:lvl1pPr marL="0" indent="0" algn="ctr">
              <a:buNone/>
              <a:defRPr sz="1100"/>
            </a:lvl1pPr>
          </a:lstStyle>
          <a:p>
            <a:r>
              <a:rPr lang="en-US"/>
              <a:t>Click icon to add picture</a:t>
            </a:r>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3946787" y="2505584"/>
            <a:ext cx="1746504" cy="1746504"/>
          </a:xfrm>
          <a:prstGeom prst="ellipse">
            <a:avLst/>
          </a:prstGeom>
        </p:spPr>
        <p:txBody>
          <a:bodyPr anchor="ctr"/>
          <a:lstStyle>
            <a:lvl1pPr marL="0" indent="0" algn="ctr">
              <a:buNone/>
              <a:defRPr sz="1100"/>
            </a:lvl1pPr>
          </a:lstStyle>
          <a:p>
            <a:r>
              <a:rPr lang="en-US"/>
              <a:t>Click icon to add picture</a:t>
            </a:r>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498717" y="2505584"/>
            <a:ext cx="1746504" cy="1746504"/>
          </a:xfrm>
          <a:prstGeom prst="ellipse">
            <a:avLst/>
          </a:prstGeom>
        </p:spPr>
        <p:txBody>
          <a:bodyPr anchor="ctr"/>
          <a:lstStyle>
            <a:lvl1pPr marL="0" indent="0" algn="ctr">
              <a:buNone/>
              <a:defRPr sz="1100"/>
            </a:lvl1pPr>
          </a:lstStyle>
          <a:p>
            <a:r>
              <a:rPr lang="en-US"/>
              <a:t>Click icon to add picture</a:t>
            </a:r>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085537" y="2505584"/>
            <a:ext cx="1746504" cy="1746504"/>
          </a:xfrm>
          <a:prstGeom prst="ellipse">
            <a:avLst/>
          </a:prstGeom>
        </p:spPr>
        <p:txBody>
          <a:bodyPr anchor="ctr"/>
          <a:lstStyle>
            <a:lvl1pPr marL="0" indent="0" algn="ctr">
              <a:buNone/>
              <a:defRPr sz="1100"/>
            </a:lvl1pPr>
          </a:lstStyle>
          <a:p>
            <a:r>
              <a:rPr lang="en-US"/>
              <a:t>Click icon to add picture</a:t>
            </a:r>
          </a:p>
        </p:txBody>
      </p:sp>
    </p:spTree>
    <p:extLst>
      <p:ext uri="{BB962C8B-B14F-4D97-AF65-F5344CB8AC3E}">
        <p14:creationId xmlns:p14="http://schemas.microsoft.com/office/powerpoint/2010/main" val="37842011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3CF1AC86-4E83-EED8-9FB5-635710111D45}"/>
              </a:ext>
            </a:extLst>
          </p:cNvPr>
          <p:cNvSpPr/>
          <p:nvPr userDrawn="1"/>
        </p:nvSpPr>
        <p:spPr>
          <a:xfrm flipH="1">
            <a:off x="1704107" y="4055522"/>
            <a:ext cx="1231495" cy="1231495"/>
          </a:xfrm>
          <a:prstGeom prst="ellipse">
            <a:avLst/>
          </a:prstGeom>
          <a:gradFill flip="none" rotWithShape="1">
            <a:gsLst>
              <a:gs pos="18000">
                <a:schemeClr val="accent3"/>
              </a:gs>
              <a:gs pos="52000">
                <a:schemeClr val="accent5">
                  <a:alpha val="69515"/>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803E890B-5D84-F4A6-E963-051A1C52577D}"/>
              </a:ext>
            </a:extLst>
          </p:cNvPr>
          <p:cNvSpPr/>
          <p:nvPr userDrawn="1"/>
        </p:nvSpPr>
        <p:spPr>
          <a:xfrm flipH="1">
            <a:off x="4228381" y="1853643"/>
            <a:ext cx="1231495" cy="1231495"/>
          </a:xfrm>
          <a:prstGeom prst="ellipse">
            <a:avLst/>
          </a:prstGeom>
          <a:gradFill flip="none" rotWithShape="1">
            <a:gsLst>
              <a:gs pos="18000">
                <a:schemeClr val="accent3"/>
              </a:gs>
              <a:gs pos="52000">
                <a:schemeClr val="accent5">
                  <a:alpha val="69515"/>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CA321B0B-6EF1-E460-8E13-3BBE774FA148}"/>
              </a:ext>
            </a:extLst>
          </p:cNvPr>
          <p:cNvSpPr/>
          <p:nvPr userDrawn="1"/>
        </p:nvSpPr>
        <p:spPr>
          <a:xfrm flipH="1">
            <a:off x="6752655" y="4055275"/>
            <a:ext cx="1231495" cy="1231495"/>
          </a:xfrm>
          <a:prstGeom prst="ellipse">
            <a:avLst/>
          </a:prstGeom>
          <a:gradFill flip="none" rotWithShape="1">
            <a:gsLst>
              <a:gs pos="18000">
                <a:schemeClr val="accent3"/>
              </a:gs>
              <a:gs pos="52000">
                <a:schemeClr val="accent5">
                  <a:alpha val="69515"/>
                </a:schemeClr>
              </a:gs>
            </a:gsLst>
            <a:path path="circle">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98AB146-30D1-CD59-5D88-5097CF8561D1}"/>
              </a:ext>
            </a:extLst>
          </p:cNvPr>
          <p:cNvSpPr/>
          <p:nvPr userDrawn="1"/>
        </p:nvSpPr>
        <p:spPr>
          <a:xfrm flipH="1">
            <a:off x="9280950" y="4066155"/>
            <a:ext cx="1231495" cy="1231495"/>
          </a:xfrm>
          <a:prstGeom prst="ellipse">
            <a:avLst/>
          </a:prstGeom>
          <a:gradFill flip="none" rotWithShape="1">
            <a:gsLst>
              <a:gs pos="0">
                <a:schemeClr val="accent1"/>
              </a:gs>
              <a:gs pos="77000">
                <a:schemeClr val="accent6">
                  <a:alpha val="69284"/>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4FE52614-CC2D-3550-FDBA-9D7D76ED0F72}"/>
              </a:ext>
            </a:extLst>
          </p:cNvPr>
          <p:cNvSpPr/>
          <p:nvPr userDrawn="1"/>
        </p:nvSpPr>
        <p:spPr>
          <a:xfrm flipH="1">
            <a:off x="4228381" y="4056366"/>
            <a:ext cx="1231495" cy="1231495"/>
          </a:xfrm>
          <a:prstGeom prst="ellipse">
            <a:avLst/>
          </a:prstGeom>
          <a:gradFill flip="none" rotWithShape="1">
            <a:gsLst>
              <a:gs pos="0">
                <a:schemeClr val="accent1"/>
              </a:gs>
              <a:gs pos="77000">
                <a:schemeClr val="accent6">
                  <a:alpha val="69284"/>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D19BEA3C-B965-CC70-315C-7C531CD7AA4A}"/>
              </a:ext>
            </a:extLst>
          </p:cNvPr>
          <p:cNvSpPr/>
          <p:nvPr userDrawn="1"/>
        </p:nvSpPr>
        <p:spPr>
          <a:xfrm flipH="1">
            <a:off x="9276929" y="1861862"/>
            <a:ext cx="1231495" cy="1231495"/>
          </a:xfrm>
          <a:prstGeom prst="ellipse">
            <a:avLst/>
          </a:prstGeom>
          <a:gradFill flip="none" rotWithShape="1">
            <a:gsLst>
              <a:gs pos="18000">
                <a:schemeClr val="accent3"/>
              </a:gs>
              <a:gs pos="52000">
                <a:schemeClr val="accent5">
                  <a:alpha val="69515"/>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DBCCE6E9-C40E-A684-457C-F08C974BD59F}"/>
              </a:ext>
            </a:extLst>
          </p:cNvPr>
          <p:cNvSpPr/>
          <p:nvPr userDrawn="1"/>
        </p:nvSpPr>
        <p:spPr>
          <a:xfrm flipH="1">
            <a:off x="6752655" y="1855810"/>
            <a:ext cx="1231495" cy="1231495"/>
          </a:xfrm>
          <a:prstGeom prst="ellipse">
            <a:avLst/>
          </a:prstGeom>
          <a:gradFill flip="none" rotWithShape="1">
            <a:gsLst>
              <a:gs pos="0">
                <a:schemeClr val="accent1"/>
              </a:gs>
              <a:gs pos="77000">
                <a:schemeClr val="accent6">
                  <a:alpha val="69284"/>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E9B5F0D0-ABA3-5B0F-77C9-C5B64A613F84}"/>
              </a:ext>
            </a:extLst>
          </p:cNvPr>
          <p:cNvSpPr/>
          <p:nvPr userDrawn="1"/>
        </p:nvSpPr>
        <p:spPr>
          <a:xfrm flipH="1">
            <a:off x="1692043" y="1846020"/>
            <a:ext cx="1231495" cy="1231495"/>
          </a:xfrm>
          <a:prstGeom prst="ellipse">
            <a:avLst/>
          </a:prstGeom>
          <a:gradFill>
            <a:gsLst>
              <a:gs pos="0">
                <a:schemeClr val="accent1"/>
              </a:gs>
              <a:gs pos="77000">
                <a:schemeClr val="accent6">
                  <a:alpha val="69284"/>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515CD9-7B09-FB25-0368-96365B9DD51C}"/>
              </a:ext>
            </a:extLst>
          </p:cNvPr>
          <p:cNvSpPr>
            <a:spLocks noGrp="1"/>
          </p:cNvSpPr>
          <p:nvPr>
            <p:ph type="title"/>
          </p:nvPr>
        </p:nvSpPr>
        <p:spPr>
          <a:xfrm>
            <a:off x="1656588" y="338328"/>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6DC6BE5A-F1AC-214F-638D-C6C21E51BFB2}"/>
              </a:ext>
            </a:extLst>
          </p:cNvPr>
          <p:cNvSpPr>
            <a:spLocks noGrp="1"/>
          </p:cNvSpPr>
          <p:nvPr>
            <p:ph type="ftr" sz="quarter" idx="10"/>
          </p:nvPr>
        </p:nvSpPr>
        <p:spPr/>
        <p:txBody>
          <a:bodyPr/>
          <a:lstStyle/>
          <a:p>
            <a:r>
              <a:rPr lang="en-US"/>
              <a:t>Crypto: investing &amp; trading</a:t>
            </a:r>
          </a:p>
        </p:txBody>
      </p:sp>
      <p:sp>
        <p:nvSpPr>
          <p:cNvPr id="4" name="Slide Number Placeholder 3">
            <a:extLst>
              <a:ext uri="{FF2B5EF4-FFF2-40B4-BE49-F238E27FC236}">
                <a16:creationId xmlns:a16="http://schemas.microsoft.com/office/drawing/2014/main" id="{0AB127D4-BE09-1C43-0562-195F20C8A05C}"/>
              </a:ext>
            </a:extLst>
          </p:cNvPr>
          <p:cNvSpPr>
            <a:spLocks noGrp="1"/>
          </p:cNvSpPr>
          <p:nvPr>
            <p:ph type="sldNum" sz="quarter" idx="11"/>
          </p:nvPr>
        </p:nvSpPr>
        <p:spPr/>
        <p:txBody>
          <a:bodyPr/>
          <a:lstStyle/>
          <a:p>
            <a:fld id="{294A09A9-5501-47C1-A89A-A340965A2BE2}" type="slidenum">
              <a:rPr lang="en-US" smtClean="0"/>
              <a:pPr/>
              <a:t>‹#›</a:t>
            </a:fld>
            <a:endParaRPr lang="en-US"/>
          </a:p>
        </p:txBody>
      </p:sp>
      <p:sp>
        <p:nvSpPr>
          <p:cNvPr id="12" name="Text Placeholder 11">
            <a:extLst>
              <a:ext uri="{FF2B5EF4-FFF2-40B4-BE49-F238E27FC236}">
                <a16:creationId xmlns:a16="http://schemas.microsoft.com/office/drawing/2014/main" id="{8B3517CD-F786-4206-2455-E4C3BD987425}"/>
              </a:ext>
            </a:extLst>
          </p:cNvPr>
          <p:cNvSpPr>
            <a:spLocks noGrp="1"/>
          </p:cNvSpPr>
          <p:nvPr>
            <p:ph type="body" sz="quarter" idx="12"/>
          </p:nvPr>
        </p:nvSpPr>
        <p:spPr>
          <a:xfrm>
            <a:off x="1176854"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9978C389-1D90-6CEB-1D34-D69BF78983F7}"/>
              </a:ext>
            </a:extLst>
          </p:cNvPr>
          <p:cNvSpPr>
            <a:spLocks noGrp="1"/>
          </p:cNvSpPr>
          <p:nvPr>
            <p:ph type="body" sz="quarter" idx="13"/>
          </p:nvPr>
        </p:nvSpPr>
        <p:spPr>
          <a:xfrm>
            <a:off x="1176854"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4" name="Text Placeholder 11">
            <a:extLst>
              <a:ext uri="{FF2B5EF4-FFF2-40B4-BE49-F238E27FC236}">
                <a16:creationId xmlns:a16="http://schemas.microsoft.com/office/drawing/2014/main" id="{12B5D758-2B43-B448-79C9-1F09317F866C}"/>
              </a:ext>
            </a:extLst>
          </p:cNvPr>
          <p:cNvSpPr>
            <a:spLocks noGrp="1"/>
          </p:cNvSpPr>
          <p:nvPr>
            <p:ph type="body" sz="quarter" idx="14"/>
          </p:nvPr>
        </p:nvSpPr>
        <p:spPr>
          <a:xfrm>
            <a:off x="3701128"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5" name="Text Placeholder 11">
            <a:extLst>
              <a:ext uri="{FF2B5EF4-FFF2-40B4-BE49-F238E27FC236}">
                <a16:creationId xmlns:a16="http://schemas.microsoft.com/office/drawing/2014/main" id="{65404FC1-F068-1D2B-A3D6-59F44099DD2D}"/>
              </a:ext>
            </a:extLst>
          </p:cNvPr>
          <p:cNvSpPr>
            <a:spLocks noGrp="1"/>
          </p:cNvSpPr>
          <p:nvPr>
            <p:ph type="body" sz="quarter" idx="15"/>
          </p:nvPr>
        </p:nvSpPr>
        <p:spPr>
          <a:xfrm>
            <a:off x="3701128"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6" name="Text Placeholder 11">
            <a:extLst>
              <a:ext uri="{FF2B5EF4-FFF2-40B4-BE49-F238E27FC236}">
                <a16:creationId xmlns:a16="http://schemas.microsoft.com/office/drawing/2014/main" id="{5F0B1C4A-F0AC-3974-6F79-9CCF799976B3}"/>
              </a:ext>
            </a:extLst>
          </p:cNvPr>
          <p:cNvSpPr>
            <a:spLocks noGrp="1"/>
          </p:cNvSpPr>
          <p:nvPr>
            <p:ph type="body" sz="quarter" idx="16"/>
          </p:nvPr>
        </p:nvSpPr>
        <p:spPr>
          <a:xfrm>
            <a:off x="6225402"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7" name="Text Placeholder 11">
            <a:extLst>
              <a:ext uri="{FF2B5EF4-FFF2-40B4-BE49-F238E27FC236}">
                <a16:creationId xmlns:a16="http://schemas.microsoft.com/office/drawing/2014/main" id="{5C12C91B-3BBC-019A-22DF-DF71A287D58E}"/>
              </a:ext>
            </a:extLst>
          </p:cNvPr>
          <p:cNvSpPr>
            <a:spLocks noGrp="1"/>
          </p:cNvSpPr>
          <p:nvPr>
            <p:ph type="body" sz="quarter" idx="17"/>
          </p:nvPr>
        </p:nvSpPr>
        <p:spPr>
          <a:xfrm>
            <a:off x="6225402"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18" name="Text Placeholder 11">
            <a:extLst>
              <a:ext uri="{FF2B5EF4-FFF2-40B4-BE49-F238E27FC236}">
                <a16:creationId xmlns:a16="http://schemas.microsoft.com/office/drawing/2014/main" id="{BB3FD4C7-50B9-E37D-A077-B15D8C6DB9A4}"/>
              </a:ext>
            </a:extLst>
          </p:cNvPr>
          <p:cNvSpPr>
            <a:spLocks noGrp="1"/>
          </p:cNvSpPr>
          <p:nvPr>
            <p:ph type="body" sz="quarter" idx="18"/>
          </p:nvPr>
        </p:nvSpPr>
        <p:spPr>
          <a:xfrm>
            <a:off x="8749676" y="3209544"/>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19" name="Text Placeholder 11">
            <a:extLst>
              <a:ext uri="{FF2B5EF4-FFF2-40B4-BE49-F238E27FC236}">
                <a16:creationId xmlns:a16="http://schemas.microsoft.com/office/drawing/2014/main" id="{486092F0-1D91-8C7F-EEFE-A7D79FF89C19}"/>
              </a:ext>
            </a:extLst>
          </p:cNvPr>
          <p:cNvSpPr>
            <a:spLocks noGrp="1"/>
          </p:cNvSpPr>
          <p:nvPr>
            <p:ph type="body" sz="quarter" idx="19"/>
          </p:nvPr>
        </p:nvSpPr>
        <p:spPr>
          <a:xfrm>
            <a:off x="8749676" y="3447288"/>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21" name="Picture Placeholder 20">
            <a:extLst>
              <a:ext uri="{FF2B5EF4-FFF2-40B4-BE49-F238E27FC236}">
                <a16:creationId xmlns:a16="http://schemas.microsoft.com/office/drawing/2014/main" id="{8D38BBA9-DB40-81D9-4D13-4351576F9FD3}"/>
              </a:ext>
            </a:extLst>
          </p:cNvPr>
          <p:cNvSpPr>
            <a:spLocks noGrp="1"/>
          </p:cNvSpPr>
          <p:nvPr>
            <p:ph type="pic" sz="quarter" idx="20"/>
          </p:nvPr>
        </p:nvSpPr>
        <p:spPr>
          <a:xfrm>
            <a:off x="1782010" y="1935987"/>
            <a:ext cx="1051560" cy="1051560"/>
          </a:xfrm>
          <a:prstGeom prst="ellipse">
            <a:avLst/>
          </a:prstGeom>
        </p:spPr>
        <p:txBody>
          <a:bodyPr anchor="ctr"/>
          <a:lstStyle>
            <a:lvl1pPr marL="0" indent="0" algn="ctr">
              <a:buNone/>
              <a:defRPr sz="1100"/>
            </a:lvl1pPr>
          </a:lstStyle>
          <a:p>
            <a:r>
              <a:rPr lang="en-US"/>
              <a:t>Click icon to add picture</a:t>
            </a:r>
          </a:p>
        </p:txBody>
      </p:sp>
      <p:sp>
        <p:nvSpPr>
          <p:cNvPr id="22" name="Picture Placeholder 20">
            <a:extLst>
              <a:ext uri="{FF2B5EF4-FFF2-40B4-BE49-F238E27FC236}">
                <a16:creationId xmlns:a16="http://schemas.microsoft.com/office/drawing/2014/main" id="{D4E44748-5631-A2C7-ADA1-FB2707923EE2}"/>
              </a:ext>
            </a:extLst>
          </p:cNvPr>
          <p:cNvSpPr>
            <a:spLocks noGrp="1"/>
          </p:cNvSpPr>
          <p:nvPr>
            <p:ph type="pic" sz="quarter" idx="21"/>
          </p:nvPr>
        </p:nvSpPr>
        <p:spPr>
          <a:xfrm>
            <a:off x="4318348" y="1935987"/>
            <a:ext cx="1051560" cy="1051560"/>
          </a:xfrm>
          <a:prstGeom prst="ellipse">
            <a:avLst/>
          </a:prstGeom>
        </p:spPr>
        <p:txBody>
          <a:bodyPr anchor="ctr"/>
          <a:lstStyle>
            <a:lvl1pPr marL="0" indent="0" algn="ctr">
              <a:buNone/>
              <a:defRPr sz="1100"/>
            </a:lvl1pPr>
          </a:lstStyle>
          <a:p>
            <a:r>
              <a:rPr lang="en-US"/>
              <a:t>Click icon to add picture</a:t>
            </a:r>
          </a:p>
        </p:txBody>
      </p:sp>
      <p:sp>
        <p:nvSpPr>
          <p:cNvPr id="23" name="Picture Placeholder 20">
            <a:extLst>
              <a:ext uri="{FF2B5EF4-FFF2-40B4-BE49-F238E27FC236}">
                <a16:creationId xmlns:a16="http://schemas.microsoft.com/office/drawing/2014/main" id="{8A56F66F-909F-8F64-B021-9820EB3F6B67}"/>
              </a:ext>
            </a:extLst>
          </p:cNvPr>
          <p:cNvSpPr>
            <a:spLocks noGrp="1"/>
          </p:cNvSpPr>
          <p:nvPr>
            <p:ph type="pic" sz="quarter" idx="22"/>
          </p:nvPr>
        </p:nvSpPr>
        <p:spPr>
          <a:xfrm>
            <a:off x="6842622" y="1935987"/>
            <a:ext cx="1051560" cy="1051560"/>
          </a:xfrm>
          <a:prstGeom prst="ellipse">
            <a:avLst/>
          </a:prstGeom>
        </p:spPr>
        <p:txBody>
          <a:bodyPr anchor="ctr"/>
          <a:lstStyle>
            <a:lvl1pPr marL="0" indent="0" algn="ctr">
              <a:buNone/>
              <a:defRPr sz="1100"/>
            </a:lvl1pPr>
          </a:lstStyle>
          <a:p>
            <a:r>
              <a:rPr lang="en-US"/>
              <a:t>Click icon to add picture</a:t>
            </a:r>
          </a:p>
        </p:txBody>
      </p:sp>
      <p:sp>
        <p:nvSpPr>
          <p:cNvPr id="24" name="Picture Placeholder 20">
            <a:extLst>
              <a:ext uri="{FF2B5EF4-FFF2-40B4-BE49-F238E27FC236}">
                <a16:creationId xmlns:a16="http://schemas.microsoft.com/office/drawing/2014/main" id="{EB90D275-5951-BAE0-8859-71B60C946087}"/>
              </a:ext>
            </a:extLst>
          </p:cNvPr>
          <p:cNvSpPr>
            <a:spLocks noGrp="1"/>
          </p:cNvSpPr>
          <p:nvPr>
            <p:ph type="pic" sz="quarter" idx="23"/>
          </p:nvPr>
        </p:nvSpPr>
        <p:spPr>
          <a:xfrm>
            <a:off x="9366896" y="1935987"/>
            <a:ext cx="1051560" cy="1051560"/>
          </a:xfrm>
          <a:prstGeom prst="ellipse">
            <a:avLst/>
          </a:prstGeom>
        </p:spPr>
        <p:txBody>
          <a:bodyPr anchor="ctr"/>
          <a:lstStyle>
            <a:lvl1pPr marL="0" indent="0" algn="ctr">
              <a:buNone/>
              <a:defRPr sz="1100"/>
            </a:lvl1pPr>
          </a:lstStyle>
          <a:p>
            <a:r>
              <a:rPr lang="en-US"/>
              <a:t>Click icon to add picture</a:t>
            </a:r>
          </a:p>
        </p:txBody>
      </p:sp>
      <p:sp>
        <p:nvSpPr>
          <p:cNvPr id="29" name="Picture Placeholder 20">
            <a:extLst>
              <a:ext uri="{FF2B5EF4-FFF2-40B4-BE49-F238E27FC236}">
                <a16:creationId xmlns:a16="http://schemas.microsoft.com/office/drawing/2014/main" id="{BA9EB14D-8336-06B5-51E3-FBCAF00F1F25}"/>
              </a:ext>
            </a:extLst>
          </p:cNvPr>
          <p:cNvSpPr>
            <a:spLocks noGrp="1"/>
          </p:cNvSpPr>
          <p:nvPr>
            <p:ph type="pic" sz="quarter" idx="24"/>
          </p:nvPr>
        </p:nvSpPr>
        <p:spPr>
          <a:xfrm>
            <a:off x="1794074" y="4145489"/>
            <a:ext cx="1051560" cy="1051560"/>
          </a:xfrm>
          <a:prstGeom prst="ellipse">
            <a:avLst/>
          </a:prstGeom>
        </p:spPr>
        <p:txBody>
          <a:bodyPr anchor="ctr"/>
          <a:lstStyle>
            <a:lvl1pPr marL="0" indent="0" algn="ctr">
              <a:buNone/>
              <a:defRPr sz="1100"/>
            </a:lvl1pPr>
          </a:lstStyle>
          <a:p>
            <a:r>
              <a:rPr lang="en-US"/>
              <a:t>Click icon to add picture</a:t>
            </a:r>
          </a:p>
        </p:txBody>
      </p:sp>
      <p:sp>
        <p:nvSpPr>
          <p:cNvPr id="30" name="Picture Placeholder 20">
            <a:extLst>
              <a:ext uri="{FF2B5EF4-FFF2-40B4-BE49-F238E27FC236}">
                <a16:creationId xmlns:a16="http://schemas.microsoft.com/office/drawing/2014/main" id="{A1E65D12-1094-78B5-B37A-A03576991D1D}"/>
              </a:ext>
            </a:extLst>
          </p:cNvPr>
          <p:cNvSpPr>
            <a:spLocks noGrp="1"/>
          </p:cNvSpPr>
          <p:nvPr>
            <p:ph type="pic" sz="quarter" idx="25"/>
          </p:nvPr>
        </p:nvSpPr>
        <p:spPr>
          <a:xfrm>
            <a:off x="4318348" y="4146333"/>
            <a:ext cx="1051560" cy="1051560"/>
          </a:xfrm>
          <a:prstGeom prst="ellipse">
            <a:avLst/>
          </a:prstGeom>
        </p:spPr>
        <p:txBody>
          <a:bodyPr anchor="ctr"/>
          <a:lstStyle>
            <a:lvl1pPr marL="0" indent="0" algn="ctr">
              <a:buNone/>
              <a:defRPr sz="1100"/>
            </a:lvl1pPr>
          </a:lstStyle>
          <a:p>
            <a:r>
              <a:rPr lang="en-US"/>
              <a:t>Click icon to add picture</a:t>
            </a:r>
          </a:p>
        </p:txBody>
      </p:sp>
      <p:sp>
        <p:nvSpPr>
          <p:cNvPr id="31" name="Picture Placeholder 20">
            <a:extLst>
              <a:ext uri="{FF2B5EF4-FFF2-40B4-BE49-F238E27FC236}">
                <a16:creationId xmlns:a16="http://schemas.microsoft.com/office/drawing/2014/main" id="{6ABE5CEC-34A4-CD5D-FA0D-D675A87984F5}"/>
              </a:ext>
            </a:extLst>
          </p:cNvPr>
          <p:cNvSpPr>
            <a:spLocks noGrp="1"/>
          </p:cNvSpPr>
          <p:nvPr>
            <p:ph type="pic" sz="quarter" idx="26"/>
          </p:nvPr>
        </p:nvSpPr>
        <p:spPr>
          <a:xfrm>
            <a:off x="6842622" y="4145242"/>
            <a:ext cx="1051560" cy="1051560"/>
          </a:xfrm>
          <a:prstGeom prst="ellipse">
            <a:avLst/>
          </a:prstGeom>
        </p:spPr>
        <p:txBody>
          <a:bodyPr anchor="ctr"/>
          <a:lstStyle>
            <a:lvl1pPr marL="0" indent="0" algn="ctr">
              <a:buNone/>
              <a:defRPr sz="1100"/>
            </a:lvl1pPr>
          </a:lstStyle>
          <a:p>
            <a:r>
              <a:rPr lang="en-US"/>
              <a:t>Click icon to add picture</a:t>
            </a:r>
          </a:p>
        </p:txBody>
      </p:sp>
      <p:sp>
        <p:nvSpPr>
          <p:cNvPr id="32" name="Picture Placeholder 20">
            <a:extLst>
              <a:ext uri="{FF2B5EF4-FFF2-40B4-BE49-F238E27FC236}">
                <a16:creationId xmlns:a16="http://schemas.microsoft.com/office/drawing/2014/main" id="{5DA945B5-3444-7CAC-AA4A-55B04D039824}"/>
              </a:ext>
            </a:extLst>
          </p:cNvPr>
          <p:cNvSpPr>
            <a:spLocks noGrp="1"/>
          </p:cNvSpPr>
          <p:nvPr>
            <p:ph type="pic" sz="quarter" idx="27"/>
          </p:nvPr>
        </p:nvSpPr>
        <p:spPr>
          <a:xfrm>
            <a:off x="9370917" y="4156122"/>
            <a:ext cx="1051560" cy="1051560"/>
          </a:xfrm>
          <a:prstGeom prst="ellipse">
            <a:avLst/>
          </a:prstGeom>
        </p:spPr>
        <p:txBody>
          <a:bodyPr anchor="ctr"/>
          <a:lstStyle>
            <a:lvl1pPr marL="0" indent="0" algn="ctr">
              <a:buNone/>
              <a:defRPr sz="1100"/>
            </a:lvl1pPr>
          </a:lstStyle>
          <a:p>
            <a:r>
              <a:rPr lang="en-US"/>
              <a:t>Click icon to add picture</a:t>
            </a:r>
          </a:p>
        </p:txBody>
      </p:sp>
      <p:sp>
        <p:nvSpPr>
          <p:cNvPr id="33" name="Text Placeholder 11">
            <a:extLst>
              <a:ext uri="{FF2B5EF4-FFF2-40B4-BE49-F238E27FC236}">
                <a16:creationId xmlns:a16="http://schemas.microsoft.com/office/drawing/2014/main" id="{CB0DA5B5-9C84-7B23-EE8E-CEA555CD808E}"/>
              </a:ext>
            </a:extLst>
          </p:cNvPr>
          <p:cNvSpPr>
            <a:spLocks noGrp="1"/>
          </p:cNvSpPr>
          <p:nvPr>
            <p:ph type="body" sz="quarter" idx="28"/>
          </p:nvPr>
        </p:nvSpPr>
        <p:spPr>
          <a:xfrm>
            <a:off x="1176854"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4" name="Text Placeholder 11">
            <a:extLst>
              <a:ext uri="{FF2B5EF4-FFF2-40B4-BE49-F238E27FC236}">
                <a16:creationId xmlns:a16="http://schemas.microsoft.com/office/drawing/2014/main" id="{99C62621-0080-5CDD-E5DD-2FCF2D548CEB}"/>
              </a:ext>
            </a:extLst>
          </p:cNvPr>
          <p:cNvSpPr>
            <a:spLocks noGrp="1"/>
          </p:cNvSpPr>
          <p:nvPr>
            <p:ph type="body" sz="quarter" idx="29"/>
          </p:nvPr>
        </p:nvSpPr>
        <p:spPr>
          <a:xfrm>
            <a:off x="1176854"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5" name="Text Placeholder 11">
            <a:extLst>
              <a:ext uri="{FF2B5EF4-FFF2-40B4-BE49-F238E27FC236}">
                <a16:creationId xmlns:a16="http://schemas.microsoft.com/office/drawing/2014/main" id="{B69DDE47-632B-987E-545E-BAB200D374ED}"/>
              </a:ext>
            </a:extLst>
          </p:cNvPr>
          <p:cNvSpPr>
            <a:spLocks noGrp="1"/>
          </p:cNvSpPr>
          <p:nvPr>
            <p:ph type="body" sz="quarter" idx="30"/>
          </p:nvPr>
        </p:nvSpPr>
        <p:spPr>
          <a:xfrm>
            <a:off x="3701128"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6" name="Text Placeholder 11">
            <a:extLst>
              <a:ext uri="{FF2B5EF4-FFF2-40B4-BE49-F238E27FC236}">
                <a16:creationId xmlns:a16="http://schemas.microsoft.com/office/drawing/2014/main" id="{A165DCBF-4EFD-7181-68BA-1625AC1C0D5F}"/>
              </a:ext>
            </a:extLst>
          </p:cNvPr>
          <p:cNvSpPr>
            <a:spLocks noGrp="1"/>
          </p:cNvSpPr>
          <p:nvPr>
            <p:ph type="body" sz="quarter" idx="31"/>
          </p:nvPr>
        </p:nvSpPr>
        <p:spPr>
          <a:xfrm>
            <a:off x="3701128"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7" name="Text Placeholder 11">
            <a:extLst>
              <a:ext uri="{FF2B5EF4-FFF2-40B4-BE49-F238E27FC236}">
                <a16:creationId xmlns:a16="http://schemas.microsoft.com/office/drawing/2014/main" id="{3C7ECA2F-9EC3-26BD-B424-ECE80473DF37}"/>
              </a:ext>
            </a:extLst>
          </p:cNvPr>
          <p:cNvSpPr>
            <a:spLocks noGrp="1"/>
          </p:cNvSpPr>
          <p:nvPr>
            <p:ph type="body" sz="quarter" idx="32"/>
          </p:nvPr>
        </p:nvSpPr>
        <p:spPr>
          <a:xfrm>
            <a:off x="6225402"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38" name="Text Placeholder 11">
            <a:extLst>
              <a:ext uri="{FF2B5EF4-FFF2-40B4-BE49-F238E27FC236}">
                <a16:creationId xmlns:a16="http://schemas.microsoft.com/office/drawing/2014/main" id="{C9535F99-6134-8D03-FFEE-D1B3E007F2CC}"/>
              </a:ext>
            </a:extLst>
          </p:cNvPr>
          <p:cNvSpPr>
            <a:spLocks noGrp="1"/>
          </p:cNvSpPr>
          <p:nvPr>
            <p:ph type="body" sz="quarter" idx="33"/>
          </p:nvPr>
        </p:nvSpPr>
        <p:spPr>
          <a:xfrm>
            <a:off x="6225402"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
        <p:nvSpPr>
          <p:cNvPr id="39" name="Text Placeholder 11">
            <a:extLst>
              <a:ext uri="{FF2B5EF4-FFF2-40B4-BE49-F238E27FC236}">
                <a16:creationId xmlns:a16="http://schemas.microsoft.com/office/drawing/2014/main" id="{163BD863-99E7-C7C4-4762-8C168574E9A8}"/>
              </a:ext>
            </a:extLst>
          </p:cNvPr>
          <p:cNvSpPr>
            <a:spLocks noGrp="1"/>
          </p:cNvSpPr>
          <p:nvPr>
            <p:ph type="body" sz="quarter" idx="34"/>
          </p:nvPr>
        </p:nvSpPr>
        <p:spPr>
          <a:xfrm>
            <a:off x="8749676" y="5440680"/>
            <a:ext cx="2286000" cy="182880"/>
          </a:xfrm>
        </p:spPr>
        <p:txBody>
          <a:bodyPr anchor="ctr"/>
          <a:lstStyle>
            <a:lvl1pPr marL="0" indent="0" algn="ctr">
              <a:lnSpc>
                <a:spcPct val="100000"/>
              </a:lnSpc>
              <a:spcBef>
                <a:spcPts val="0"/>
              </a:spcBef>
              <a:buNone/>
              <a:defRPr sz="1600" b="1" spc="20" baseline="0">
                <a:latin typeface="+mj-lt"/>
              </a:defRPr>
            </a:lvl1pPr>
          </a:lstStyle>
          <a:p>
            <a:pPr lvl="0"/>
            <a:r>
              <a:rPr lang="en-US"/>
              <a:t>Click to edit Master text styles</a:t>
            </a:r>
          </a:p>
        </p:txBody>
      </p:sp>
      <p:sp>
        <p:nvSpPr>
          <p:cNvPr id="40" name="Text Placeholder 11">
            <a:extLst>
              <a:ext uri="{FF2B5EF4-FFF2-40B4-BE49-F238E27FC236}">
                <a16:creationId xmlns:a16="http://schemas.microsoft.com/office/drawing/2014/main" id="{63678AE5-B810-D5BE-40B5-888AF4473157}"/>
              </a:ext>
            </a:extLst>
          </p:cNvPr>
          <p:cNvSpPr>
            <a:spLocks noGrp="1"/>
          </p:cNvSpPr>
          <p:nvPr>
            <p:ph type="body" sz="quarter" idx="35"/>
          </p:nvPr>
        </p:nvSpPr>
        <p:spPr>
          <a:xfrm>
            <a:off x="8749676" y="5678424"/>
            <a:ext cx="2286000" cy="265176"/>
          </a:xfrm>
        </p:spPr>
        <p:txBody>
          <a:bodyPr anchor="ctr"/>
          <a:lstStyle>
            <a:lvl1pPr marL="0" indent="0" algn="ctr">
              <a:lnSpc>
                <a:spcPct val="100000"/>
              </a:lnSpc>
              <a:spcBef>
                <a:spcPts val="0"/>
              </a:spcBef>
              <a:buNone/>
              <a:defRPr sz="1400" spc="20" baseline="0"/>
            </a:lvl1pPr>
          </a:lstStyle>
          <a:p>
            <a:pPr lvl="0"/>
            <a:r>
              <a:rPr lang="en-US"/>
              <a:t>Click to edit Master text styles</a:t>
            </a:r>
          </a:p>
        </p:txBody>
      </p:sp>
    </p:spTree>
    <p:extLst>
      <p:ext uri="{BB962C8B-B14F-4D97-AF65-F5344CB8AC3E}">
        <p14:creationId xmlns:p14="http://schemas.microsoft.com/office/powerpoint/2010/main" val="63458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Summary">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FF4F2FF2-B2D0-EAB9-0059-1E59CFF27936}"/>
              </a:ext>
            </a:extLst>
          </p:cNvPr>
          <p:cNvSpPr/>
          <p:nvPr userDrawn="1"/>
        </p:nvSpPr>
        <p:spPr>
          <a:xfrm>
            <a:off x="0" y="3079989"/>
            <a:ext cx="4744043" cy="3778013"/>
          </a:xfrm>
          <a:custGeom>
            <a:avLst/>
            <a:gdLst>
              <a:gd name="connsiteX0" fmla="*/ 552680 w 4744043"/>
              <a:gd name="connsiteY0" fmla="*/ 2 h 3778013"/>
              <a:gd name="connsiteX1" fmla="*/ 3368067 w 4744043"/>
              <a:gd name="connsiteY1" fmla="*/ 2076456 h 3778013"/>
              <a:gd name="connsiteX2" fmla="*/ 4603294 w 4744043"/>
              <a:gd name="connsiteY2" fmla="*/ 3641510 h 3778013"/>
              <a:gd name="connsiteX3" fmla="*/ 4744043 w 4744043"/>
              <a:gd name="connsiteY3" fmla="*/ 3778013 h 3778013"/>
              <a:gd name="connsiteX4" fmla="*/ 0 w 4744043"/>
              <a:gd name="connsiteY4" fmla="*/ 3778013 h 3778013"/>
              <a:gd name="connsiteX5" fmla="*/ 0 w 4744043"/>
              <a:gd name="connsiteY5" fmla="*/ 73323 h 3778013"/>
              <a:gd name="connsiteX6" fmla="*/ 163773 w 4744043"/>
              <a:gd name="connsiteY6" fmla="*/ 34335 h 3778013"/>
              <a:gd name="connsiteX7" fmla="*/ 552680 w 4744043"/>
              <a:gd name="connsiteY7" fmla="*/ 2 h 3778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44043" h="3778013">
                <a:moveTo>
                  <a:pt x="552680" y="2"/>
                </a:moveTo>
                <a:cubicBezTo>
                  <a:pt x="1474475" y="1086"/>
                  <a:pt x="2486209" y="585872"/>
                  <a:pt x="3368067" y="2076456"/>
                </a:cubicBezTo>
                <a:cubicBezTo>
                  <a:pt x="3678455" y="2598086"/>
                  <a:pt x="4104379" y="3133243"/>
                  <a:pt x="4603294" y="3641510"/>
                </a:cubicBezTo>
                <a:lnTo>
                  <a:pt x="4744043" y="3778013"/>
                </a:lnTo>
                <a:lnTo>
                  <a:pt x="0" y="3778013"/>
                </a:lnTo>
                <a:lnTo>
                  <a:pt x="0" y="73323"/>
                </a:lnTo>
                <a:lnTo>
                  <a:pt x="163773" y="34335"/>
                </a:lnTo>
                <a:cubicBezTo>
                  <a:pt x="291146" y="11604"/>
                  <a:pt x="420996" y="-154"/>
                  <a:pt x="552680" y="2"/>
                </a:cubicBezTo>
                <a:close/>
              </a:path>
            </a:pathLst>
          </a:custGeom>
          <a:gradFill flip="none" rotWithShape="1">
            <a:gsLst>
              <a:gs pos="41000">
                <a:schemeClr val="accent3">
                  <a:lumMod val="25000"/>
                  <a:alpha val="67969"/>
                </a:schemeClr>
              </a:gs>
              <a:gs pos="100000">
                <a:schemeClr val="accent2">
                  <a:alpha val="29022"/>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19" name="Freeform: Shape 18">
            <a:extLst>
              <a:ext uri="{FF2B5EF4-FFF2-40B4-BE49-F238E27FC236}">
                <a16:creationId xmlns:a16="http://schemas.microsoft.com/office/drawing/2014/main" id="{8B193F7C-DAB3-79A0-9B6F-012F23BAF8BD}"/>
              </a:ext>
            </a:extLst>
          </p:cNvPr>
          <p:cNvSpPr/>
          <p:nvPr userDrawn="1"/>
        </p:nvSpPr>
        <p:spPr>
          <a:xfrm>
            <a:off x="1" y="0"/>
            <a:ext cx="6552595" cy="3112082"/>
          </a:xfrm>
          <a:custGeom>
            <a:avLst/>
            <a:gdLst>
              <a:gd name="connsiteX0" fmla="*/ 6552595 w 6552595"/>
              <a:gd name="connsiteY0" fmla="*/ 0 h 3112082"/>
              <a:gd name="connsiteX1" fmla="*/ 6479403 w 6552595"/>
              <a:gd name="connsiteY1" fmla="*/ 116338 h 3112082"/>
              <a:gd name="connsiteX2" fmla="*/ 4627940 w 6552595"/>
              <a:gd name="connsiteY2" fmla="*/ 645238 h 3112082"/>
              <a:gd name="connsiteX3" fmla="*/ 631580 w 6552595"/>
              <a:gd name="connsiteY3" fmla="*/ 1915852 h 3112082"/>
              <a:gd name="connsiteX4" fmla="*/ 46252 w 6552595"/>
              <a:gd name="connsiteY4" fmla="*/ 2980209 h 3112082"/>
              <a:gd name="connsiteX5" fmla="*/ 0 w 6552595"/>
              <a:gd name="connsiteY5" fmla="*/ 3112082 h 3112082"/>
              <a:gd name="connsiteX6" fmla="*/ 0 w 6552595"/>
              <a:gd name="connsiteY6" fmla="*/ 1037361 h 3112082"/>
              <a:gd name="connsiteX7" fmla="*/ 0 w 6552595"/>
              <a:gd name="connsiteY7" fmla="*/ 0 h 3112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2595" h="3112082">
                <a:moveTo>
                  <a:pt x="6552595" y="0"/>
                </a:moveTo>
                <a:lnTo>
                  <a:pt x="6479403" y="116338"/>
                </a:lnTo>
                <a:cubicBezTo>
                  <a:pt x="6181653" y="532833"/>
                  <a:pt x="5587528" y="785625"/>
                  <a:pt x="4627940" y="645238"/>
                </a:cubicBezTo>
                <a:cubicBezTo>
                  <a:pt x="3343367" y="460619"/>
                  <a:pt x="1347900" y="971915"/>
                  <a:pt x="631580" y="1915852"/>
                </a:cubicBezTo>
                <a:cubicBezTo>
                  <a:pt x="407731" y="2210834"/>
                  <a:pt x="204970" y="2565624"/>
                  <a:pt x="46252" y="2980209"/>
                </a:cubicBezTo>
                <a:lnTo>
                  <a:pt x="0" y="3112082"/>
                </a:lnTo>
                <a:lnTo>
                  <a:pt x="0" y="1037361"/>
                </a:lnTo>
                <a:lnTo>
                  <a:pt x="0" y="0"/>
                </a:lnTo>
                <a:close/>
              </a:path>
            </a:pathLst>
          </a:custGeom>
          <a:gradFill flip="none" rotWithShape="1">
            <a:gsLst>
              <a:gs pos="76000">
                <a:schemeClr val="accent3">
                  <a:lumMod val="25000"/>
                </a:schemeClr>
              </a:gs>
              <a:gs pos="0">
                <a:schemeClr val="accent1">
                  <a:alpha val="56738"/>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14" name="Freeform: Shape 13">
            <a:extLst>
              <a:ext uri="{FF2B5EF4-FFF2-40B4-BE49-F238E27FC236}">
                <a16:creationId xmlns:a16="http://schemas.microsoft.com/office/drawing/2014/main" id="{D9D045F5-266F-9ADF-9692-2DA7DB16DFFE}"/>
              </a:ext>
            </a:extLst>
          </p:cNvPr>
          <p:cNvSpPr/>
          <p:nvPr userDrawn="1"/>
        </p:nvSpPr>
        <p:spPr>
          <a:xfrm>
            <a:off x="10269564" y="0"/>
            <a:ext cx="1922436" cy="5772376"/>
          </a:xfrm>
          <a:custGeom>
            <a:avLst/>
            <a:gdLst>
              <a:gd name="connsiteX0" fmla="*/ 0 w 1922436"/>
              <a:gd name="connsiteY0" fmla="*/ 0 h 5772376"/>
              <a:gd name="connsiteX1" fmla="*/ 1922436 w 1922436"/>
              <a:gd name="connsiteY1" fmla="*/ 0 h 5772376"/>
              <a:gd name="connsiteX2" fmla="*/ 1922436 w 1922436"/>
              <a:gd name="connsiteY2" fmla="*/ 5770832 h 5772376"/>
              <a:gd name="connsiteX3" fmla="*/ 1785843 w 1922436"/>
              <a:gd name="connsiteY3" fmla="*/ 5772376 h 5772376"/>
              <a:gd name="connsiteX4" fmla="*/ 167636 w 1922436"/>
              <a:gd name="connsiteY4" fmla="*/ 2958760 h 5772376"/>
              <a:gd name="connsiteX5" fmla="*/ 11457 w 1922436"/>
              <a:gd name="connsiteY5" fmla="*/ 41049 h 5772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2436" h="5772376">
                <a:moveTo>
                  <a:pt x="0" y="0"/>
                </a:moveTo>
                <a:lnTo>
                  <a:pt x="1922436" y="0"/>
                </a:lnTo>
                <a:lnTo>
                  <a:pt x="1922436" y="5770832"/>
                </a:lnTo>
                <a:lnTo>
                  <a:pt x="1785843" y="5772376"/>
                </a:lnTo>
                <a:cubicBezTo>
                  <a:pt x="715486" y="5737436"/>
                  <a:pt x="-199675" y="4895626"/>
                  <a:pt x="167636" y="2958760"/>
                </a:cubicBezTo>
                <a:cubicBezTo>
                  <a:pt x="324540" y="2119813"/>
                  <a:pt x="262661" y="1037667"/>
                  <a:pt x="11457" y="41049"/>
                </a:cubicBezTo>
                <a:close/>
              </a:path>
            </a:pathLst>
          </a:custGeom>
          <a:gradFill flip="none" rotWithShape="1">
            <a:gsLst>
              <a:gs pos="10000">
                <a:schemeClr val="accent2">
                  <a:alpha val="9960"/>
                </a:schemeClr>
              </a:gs>
              <a:gs pos="100000">
                <a:schemeClr val="accent1">
                  <a:alpha val="47557"/>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12" name="Freeform: Shape 11">
            <a:extLst>
              <a:ext uri="{FF2B5EF4-FFF2-40B4-BE49-F238E27FC236}">
                <a16:creationId xmlns:a16="http://schemas.microsoft.com/office/drawing/2014/main" id="{2A494E50-F563-24E6-92E6-F9E55D1F3D50}"/>
              </a:ext>
            </a:extLst>
          </p:cNvPr>
          <p:cNvSpPr/>
          <p:nvPr userDrawn="1"/>
        </p:nvSpPr>
        <p:spPr>
          <a:xfrm>
            <a:off x="10861332" y="0"/>
            <a:ext cx="1330669" cy="3088658"/>
          </a:xfrm>
          <a:custGeom>
            <a:avLst/>
            <a:gdLst>
              <a:gd name="connsiteX0" fmla="*/ 0 w 1330669"/>
              <a:gd name="connsiteY0" fmla="*/ 0 h 3088658"/>
              <a:gd name="connsiteX1" fmla="*/ 1330669 w 1330669"/>
              <a:gd name="connsiteY1" fmla="*/ 0 h 3088658"/>
              <a:gd name="connsiteX2" fmla="*/ 1330669 w 1330669"/>
              <a:gd name="connsiteY2" fmla="*/ 3088658 h 3088658"/>
              <a:gd name="connsiteX3" fmla="*/ 1265038 w 1330669"/>
              <a:gd name="connsiteY3" fmla="*/ 3075052 h 3088658"/>
              <a:gd name="connsiteX4" fmla="*/ 84101 w 1330669"/>
              <a:gd name="connsiteY4" fmla="*/ 918166 h 3088658"/>
              <a:gd name="connsiteX5" fmla="*/ 3100 w 1330669"/>
              <a:gd name="connsiteY5" fmla="*/ 15153 h 30886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0669" h="3088658">
                <a:moveTo>
                  <a:pt x="0" y="0"/>
                </a:moveTo>
                <a:lnTo>
                  <a:pt x="1330669" y="0"/>
                </a:lnTo>
                <a:lnTo>
                  <a:pt x="1330669" y="3088658"/>
                </a:lnTo>
                <a:lnTo>
                  <a:pt x="1265038" y="3075052"/>
                </a:lnTo>
                <a:cubicBezTo>
                  <a:pt x="597017" y="2898062"/>
                  <a:pt x="64513" y="2241595"/>
                  <a:pt x="84101" y="918166"/>
                </a:cubicBezTo>
                <a:cubicBezTo>
                  <a:pt x="87550" y="637183"/>
                  <a:pt x="59230" y="331259"/>
                  <a:pt x="3100" y="15153"/>
                </a:cubicBezTo>
                <a:close/>
              </a:path>
            </a:pathLst>
          </a:custGeom>
          <a:solidFill>
            <a:schemeClr val="accent1">
              <a:alpha val="50635"/>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16" name="glass card">
            <a:extLst>
              <a:ext uri="{FF2B5EF4-FFF2-40B4-BE49-F238E27FC236}">
                <a16:creationId xmlns:a16="http://schemas.microsoft.com/office/drawing/2014/main" id="{D9024B22-C102-71C1-8593-95259EC18972}"/>
              </a:ext>
            </a:extLst>
          </p:cNvPr>
          <p:cNvSpPr/>
          <p:nvPr userDrawn="1"/>
        </p:nvSpPr>
        <p:spPr>
          <a:xfrm>
            <a:off x="1474384" y="1005155"/>
            <a:ext cx="9243233" cy="4978750"/>
          </a:xfrm>
          <a:prstGeom prst="roundRect">
            <a:avLst>
              <a:gd name="adj" fmla="val 6806"/>
            </a:avLst>
          </a:prstGeom>
          <a:gradFill>
            <a:gsLst>
              <a:gs pos="99000">
                <a:schemeClr val="bg1">
                  <a:alpha val="3000"/>
                </a:schemeClr>
              </a:gs>
              <a:gs pos="46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Freeform: Shape 20">
            <a:extLst>
              <a:ext uri="{FF2B5EF4-FFF2-40B4-BE49-F238E27FC236}">
                <a16:creationId xmlns:a16="http://schemas.microsoft.com/office/drawing/2014/main" id="{8A78F28F-70CE-7FE2-ACE1-FA2D7C1CE590}"/>
              </a:ext>
            </a:extLst>
          </p:cNvPr>
          <p:cNvSpPr/>
          <p:nvPr userDrawn="1"/>
        </p:nvSpPr>
        <p:spPr>
          <a:xfrm>
            <a:off x="0" y="0"/>
            <a:ext cx="2862855" cy="1527696"/>
          </a:xfrm>
          <a:custGeom>
            <a:avLst/>
            <a:gdLst>
              <a:gd name="connsiteX0" fmla="*/ 0 w 2862855"/>
              <a:gd name="connsiteY0" fmla="*/ 0 h 1527696"/>
              <a:gd name="connsiteX1" fmla="*/ 2862855 w 2862855"/>
              <a:gd name="connsiteY1" fmla="*/ 0 h 1527696"/>
              <a:gd name="connsiteX2" fmla="*/ 2757362 w 2862855"/>
              <a:gd name="connsiteY2" fmla="*/ 85011 h 1527696"/>
              <a:gd name="connsiteX3" fmla="*/ 1949659 w 2862855"/>
              <a:gd name="connsiteY3" fmla="*/ 424032 h 1527696"/>
              <a:gd name="connsiteX4" fmla="*/ 170555 w 2862855"/>
              <a:gd name="connsiteY4" fmla="*/ 1373059 h 1527696"/>
              <a:gd name="connsiteX5" fmla="*/ 0 w 2862855"/>
              <a:gd name="connsiteY5" fmla="*/ 1527696 h 1527696"/>
              <a:gd name="connsiteX6" fmla="*/ 0 w 2862855"/>
              <a:gd name="connsiteY6" fmla="*/ 872969 h 1527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2855" h="1527696">
                <a:moveTo>
                  <a:pt x="0" y="0"/>
                </a:moveTo>
                <a:lnTo>
                  <a:pt x="2862855" y="0"/>
                </a:lnTo>
                <a:lnTo>
                  <a:pt x="2757362" y="85011"/>
                </a:lnTo>
                <a:cubicBezTo>
                  <a:pt x="2560942" y="227521"/>
                  <a:pt x="2295416" y="345289"/>
                  <a:pt x="1949659" y="424032"/>
                </a:cubicBezTo>
                <a:cubicBezTo>
                  <a:pt x="1377417" y="555874"/>
                  <a:pt x="700343" y="918207"/>
                  <a:pt x="170555" y="1373059"/>
                </a:cubicBezTo>
                <a:lnTo>
                  <a:pt x="0" y="1527696"/>
                </a:lnTo>
                <a:lnTo>
                  <a:pt x="0" y="872969"/>
                </a:lnTo>
                <a:close/>
              </a:path>
            </a:pathLst>
          </a:custGeom>
          <a:gradFill flip="none" rotWithShape="1">
            <a:gsLst>
              <a:gs pos="100000">
                <a:schemeClr val="accent3">
                  <a:lumMod val="25000"/>
                  <a:alpha val="40000"/>
                </a:schemeClr>
              </a:gs>
              <a:gs pos="0">
                <a:schemeClr val="accent4">
                  <a:alpha val="69786"/>
                </a:schemeClr>
              </a:gs>
            </a:gsLst>
            <a:path path="circle">
              <a:fillToRect l="100000" b="100000"/>
            </a:path>
            <a:tileRect t="-100000" r="-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29" name="Freeform: Shape 28">
            <a:extLst>
              <a:ext uri="{FF2B5EF4-FFF2-40B4-BE49-F238E27FC236}">
                <a16:creationId xmlns:a16="http://schemas.microsoft.com/office/drawing/2014/main" id="{294AB31D-FEF2-F3B0-D726-81CE48F895EA}"/>
              </a:ext>
            </a:extLst>
          </p:cNvPr>
          <p:cNvSpPr/>
          <p:nvPr userDrawn="1"/>
        </p:nvSpPr>
        <p:spPr>
          <a:xfrm>
            <a:off x="2" y="4761091"/>
            <a:ext cx="3131151" cy="2096908"/>
          </a:xfrm>
          <a:custGeom>
            <a:avLst/>
            <a:gdLst>
              <a:gd name="connsiteX0" fmla="*/ 186163 w 3131151"/>
              <a:gd name="connsiteY0" fmla="*/ 0 h 2096908"/>
              <a:gd name="connsiteX1" fmla="*/ 2469297 w 3131151"/>
              <a:gd name="connsiteY1" fmla="*/ 1411265 h 2096908"/>
              <a:gd name="connsiteX2" fmla="*/ 3026909 w 3131151"/>
              <a:gd name="connsiteY2" fmla="*/ 2004423 h 2096908"/>
              <a:gd name="connsiteX3" fmla="*/ 3131151 w 3131151"/>
              <a:gd name="connsiteY3" fmla="*/ 2096908 h 2096908"/>
              <a:gd name="connsiteX4" fmla="*/ 0 w 3131151"/>
              <a:gd name="connsiteY4" fmla="*/ 2096908 h 2096908"/>
              <a:gd name="connsiteX5" fmla="*/ 0 w 3131151"/>
              <a:gd name="connsiteY5" fmla="*/ 4640 h 209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151" h="2096908">
                <a:moveTo>
                  <a:pt x="186163" y="0"/>
                </a:moveTo>
                <a:cubicBezTo>
                  <a:pt x="883663" y="24692"/>
                  <a:pt x="1675023" y="432572"/>
                  <a:pt x="2469297" y="1411265"/>
                </a:cubicBezTo>
                <a:cubicBezTo>
                  <a:pt x="2632187" y="1610943"/>
                  <a:pt x="2819757" y="1809855"/>
                  <a:pt x="3026909" y="2004423"/>
                </a:cubicBezTo>
                <a:lnTo>
                  <a:pt x="3131151" y="2096908"/>
                </a:lnTo>
                <a:lnTo>
                  <a:pt x="0" y="2096908"/>
                </a:lnTo>
                <a:lnTo>
                  <a:pt x="0" y="4640"/>
                </a:lnTo>
                <a:close/>
              </a:path>
            </a:pathLst>
          </a:custGeom>
          <a:gradFill flip="none" rotWithShape="1">
            <a:gsLst>
              <a:gs pos="47000">
                <a:schemeClr val="accent6">
                  <a:alpha val="51365"/>
                </a:schemeClr>
              </a:gs>
              <a:gs pos="100000">
                <a:schemeClr val="accent4">
                  <a:alpha val="24386"/>
                </a:schemeClr>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Tree>
    <p:extLst>
      <p:ext uri="{BB962C8B-B14F-4D97-AF65-F5344CB8AC3E}">
        <p14:creationId xmlns:p14="http://schemas.microsoft.com/office/powerpoint/2010/main" val="42938430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Clos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6592824" y="1856232"/>
            <a:ext cx="4718304" cy="1069848"/>
          </a:xfrm>
        </p:spPr>
        <p:txBody>
          <a:bodyPr anchor="b">
            <a:noAutofit/>
          </a:bodyPr>
          <a:lstStyle>
            <a:lvl1pPr>
              <a:defRPr sz="4800"/>
            </a:lvl1pPr>
          </a:lstStyle>
          <a:p>
            <a:r>
              <a:rPr lang="en-US"/>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01968" y="3374136"/>
            <a:ext cx="4709160" cy="2395728"/>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reeform 14">
            <a:extLst>
              <a:ext uri="{FF2B5EF4-FFF2-40B4-BE49-F238E27FC236}">
                <a16:creationId xmlns:a16="http://schemas.microsoft.com/office/drawing/2014/main" id="{907BDD9A-3C2A-A21B-A425-1BB45BF5C103}"/>
              </a:ext>
            </a:extLst>
          </p:cNvPr>
          <p:cNvSpPr/>
          <p:nvPr userDrawn="1"/>
        </p:nvSpPr>
        <p:spPr>
          <a:xfrm rot="5400000" flipH="1" flipV="1">
            <a:off x="-1248967" y="1248969"/>
            <a:ext cx="6858000" cy="4360065"/>
          </a:xfrm>
          <a:custGeom>
            <a:avLst/>
            <a:gdLst>
              <a:gd name="connsiteX0" fmla="*/ 6858000 w 6858000"/>
              <a:gd name="connsiteY0" fmla="*/ 0 h 4360065"/>
              <a:gd name="connsiteX1" fmla="*/ 6858000 w 6858000"/>
              <a:gd name="connsiteY1" fmla="*/ 4019634 h 4360065"/>
              <a:gd name="connsiteX2" fmla="*/ 6786526 w 6858000"/>
              <a:gd name="connsiteY2" fmla="*/ 3987694 h 4360065"/>
              <a:gd name="connsiteX3" fmla="*/ 4380589 w 6858000"/>
              <a:gd name="connsiteY3" fmla="*/ 3270469 h 4360065"/>
              <a:gd name="connsiteX4" fmla="*/ 1148443 w 6858000"/>
              <a:gd name="connsiteY4" fmla="*/ 4360028 h 4360065"/>
              <a:gd name="connsiteX5" fmla="*/ 93033 w 6858000"/>
              <a:gd name="connsiteY5" fmla="*/ 4174462 h 4360065"/>
              <a:gd name="connsiteX6" fmla="*/ 0 w 6858000"/>
              <a:gd name="connsiteY6" fmla="*/ 4134599 h 4360065"/>
              <a:gd name="connsiteX7" fmla="*/ 0 w 6858000"/>
              <a:gd name="connsiteY7" fmla="*/ 0 h 4360065"/>
              <a:gd name="connsiteX8" fmla="*/ 6858000 w 6858000"/>
              <a:gd name="connsiteY8" fmla="*/ 0 h 436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4360065">
                <a:moveTo>
                  <a:pt x="6858000" y="0"/>
                </a:moveTo>
                <a:lnTo>
                  <a:pt x="6858000" y="4019634"/>
                </a:lnTo>
                <a:lnTo>
                  <a:pt x="6786526" y="3987694"/>
                </a:lnTo>
                <a:cubicBezTo>
                  <a:pt x="6330423" y="3769997"/>
                  <a:pt x="5587519" y="3251791"/>
                  <a:pt x="4380589" y="3270469"/>
                </a:cubicBezTo>
                <a:cubicBezTo>
                  <a:pt x="3001241" y="3291816"/>
                  <a:pt x="2442968" y="4353863"/>
                  <a:pt x="1148443" y="4360028"/>
                </a:cubicBezTo>
                <a:cubicBezTo>
                  <a:pt x="743904" y="4361955"/>
                  <a:pt x="389317" y="4288650"/>
                  <a:pt x="93033" y="4174462"/>
                </a:cubicBezTo>
                <a:lnTo>
                  <a:pt x="0" y="4134599"/>
                </a:lnTo>
                <a:lnTo>
                  <a:pt x="0" y="0"/>
                </a:lnTo>
                <a:lnTo>
                  <a:pt x="6858000" y="0"/>
                </a:lnTo>
                <a:close/>
              </a:path>
            </a:pathLst>
          </a:custGeom>
          <a:solidFill>
            <a:schemeClr val="accent4">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16">
            <a:extLst>
              <a:ext uri="{FF2B5EF4-FFF2-40B4-BE49-F238E27FC236}">
                <a16:creationId xmlns:a16="http://schemas.microsoft.com/office/drawing/2014/main" id="{989D7F61-B47A-97D5-F725-EC5EFE81187A}"/>
              </a:ext>
            </a:extLst>
          </p:cNvPr>
          <p:cNvSpPr/>
          <p:nvPr userDrawn="1"/>
        </p:nvSpPr>
        <p:spPr>
          <a:xfrm rot="16200000" flipH="1">
            <a:off x="-952024" y="952025"/>
            <a:ext cx="6858000" cy="4953950"/>
          </a:xfrm>
          <a:custGeom>
            <a:avLst/>
            <a:gdLst>
              <a:gd name="connsiteX0" fmla="*/ 0 w 6858000"/>
              <a:gd name="connsiteY0" fmla="*/ 0 h 4953950"/>
              <a:gd name="connsiteX1" fmla="*/ 0 w 6858000"/>
              <a:gd name="connsiteY1" fmla="*/ 4289773 h 4953950"/>
              <a:gd name="connsiteX2" fmla="*/ 181159 w 6858000"/>
              <a:gd name="connsiteY2" fmla="*/ 4411259 h 4953950"/>
              <a:gd name="connsiteX3" fmla="*/ 2222746 w 6858000"/>
              <a:gd name="connsiteY3" fmla="*/ 4953891 h 4953950"/>
              <a:gd name="connsiteX4" fmla="*/ 6808516 w 6858000"/>
              <a:gd name="connsiteY4" fmla="*/ 3223031 h 4953950"/>
              <a:gd name="connsiteX5" fmla="*/ 6858000 w 6858000"/>
              <a:gd name="connsiteY5" fmla="*/ 3220931 h 4953950"/>
              <a:gd name="connsiteX6" fmla="*/ 6858000 w 6858000"/>
              <a:gd name="connsiteY6" fmla="*/ 0 h 4953950"/>
              <a:gd name="connsiteX7" fmla="*/ 0 w 6858000"/>
              <a:gd name="connsiteY7" fmla="*/ 0 h 495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953950">
                <a:moveTo>
                  <a:pt x="0" y="0"/>
                </a:moveTo>
                <a:lnTo>
                  <a:pt x="0" y="4289773"/>
                </a:lnTo>
                <a:lnTo>
                  <a:pt x="181159" y="4411259"/>
                </a:lnTo>
                <a:cubicBezTo>
                  <a:pt x="694541" y="4727180"/>
                  <a:pt x="1386349" y="4958196"/>
                  <a:pt x="2222746" y="4953891"/>
                </a:cubicBezTo>
                <a:cubicBezTo>
                  <a:pt x="4074768" y="4944360"/>
                  <a:pt x="4906383" y="3353427"/>
                  <a:pt x="6808516" y="3223031"/>
                </a:cubicBezTo>
                <a:lnTo>
                  <a:pt x="6858000" y="3220931"/>
                </a:lnTo>
                <a:lnTo>
                  <a:pt x="6858000" y="0"/>
                </a:lnTo>
                <a:lnTo>
                  <a:pt x="0" y="0"/>
                </a:lnTo>
                <a:close/>
              </a:path>
            </a:pathLst>
          </a:custGeom>
          <a:gradFill flip="none" rotWithShape="1">
            <a:gsLst>
              <a:gs pos="20000">
                <a:schemeClr val="accent6">
                  <a:alpha val="52965"/>
                </a:schemeClr>
              </a:gs>
              <a:gs pos="90000">
                <a:schemeClr val="accent5">
                  <a:lumMod val="50000"/>
                  <a:alpha val="72473"/>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17">
            <a:extLst>
              <a:ext uri="{FF2B5EF4-FFF2-40B4-BE49-F238E27FC236}">
                <a16:creationId xmlns:a16="http://schemas.microsoft.com/office/drawing/2014/main" id="{A70008D0-0FB3-5B8D-3060-6EDD9E247095}"/>
              </a:ext>
            </a:extLst>
          </p:cNvPr>
          <p:cNvSpPr/>
          <p:nvPr userDrawn="1"/>
        </p:nvSpPr>
        <p:spPr>
          <a:xfrm rot="16200000" flipH="1">
            <a:off x="-1513890" y="1513891"/>
            <a:ext cx="6858000" cy="3830219"/>
          </a:xfrm>
          <a:custGeom>
            <a:avLst/>
            <a:gdLst>
              <a:gd name="connsiteX0" fmla="*/ 0 w 6858000"/>
              <a:gd name="connsiteY0" fmla="*/ 0 h 3830219"/>
              <a:gd name="connsiteX1" fmla="*/ 0 w 6858000"/>
              <a:gd name="connsiteY1" fmla="*/ 2994317 h 3830219"/>
              <a:gd name="connsiteX2" fmla="*/ 150933 w 6858000"/>
              <a:gd name="connsiteY2" fmla="*/ 2952927 h 3830219"/>
              <a:gd name="connsiteX3" fmla="*/ 533317 w 6858000"/>
              <a:gd name="connsiteY3" fmla="*/ 2907735 h 3830219"/>
              <a:gd name="connsiteX4" fmla="*/ 2516906 w 6858000"/>
              <a:gd name="connsiteY4" fmla="*/ 3558655 h 3830219"/>
              <a:gd name="connsiteX5" fmla="*/ 2542419 w 6858000"/>
              <a:gd name="connsiteY5" fmla="*/ 3568616 h 3830219"/>
              <a:gd name="connsiteX6" fmla="*/ 2607100 w 6858000"/>
              <a:gd name="connsiteY6" fmla="*/ 3608308 h 3830219"/>
              <a:gd name="connsiteX7" fmla="*/ 3580199 w 6858000"/>
              <a:gd name="connsiteY7" fmla="*/ 3830188 h 3830219"/>
              <a:gd name="connsiteX8" fmla="*/ 6145368 w 6858000"/>
              <a:gd name="connsiteY8" fmla="*/ 2895740 h 3830219"/>
              <a:gd name="connsiteX9" fmla="*/ 6711794 w 6858000"/>
              <a:gd name="connsiteY9" fmla="*/ 2941805 h 3830219"/>
              <a:gd name="connsiteX10" fmla="*/ 6858000 w 6858000"/>
              <a:gd name="connsiteY10" fmla="*/ 2973381 h 3830219"/>
              <a:gd name="connsiteX11" fmla="*/ 6858000 w 6858000"/>
              <a:gd name="connsiteY11" fmla="*/ 0 h 3830219"/>
              <a:gd name="connsiteX12" fmla="*/ 0 w 6858000"/>
              <a:gd name="connsiteY12" fmla="*/ 0 h 3830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8000" h="3830219">
                <a:moveTo>
                  <a:pt x="0" y="0"/>
                </a:moveTo>
                <a:lnTo>
                  <a:pt x="0" y="2994317"/>
                </a:lnTo>
                <a:lnTo>
                  <a:pt x="150933" y="2952927"/>
                </a:lnTo>
                <a:cubicBezTo>
                  <a:pt x="269822" y="2926258"/>
                  <a:pt x="396478" y="2910024"/>
                  <a:pt x="533317" y="2907735"/>
                </a:cubicBezTo>
                <a:cubicBezTo>
                  <a:pt x="1559606" y="2890571"/>
                  <a:pt x="2163137" y="3401988"/>
                  <a:pt x="2516906" y="3558655"/>
                </a:cubicBezTo>
                <a:lnTo>
                  <a:pt x="2542419" y="3568616"/>
                </a:lnTo>
                <a:lnTo>
                  <a:pt x="2607100" y="3608308"/>
                </a:lnTo>
                <a:cubicBezTo>
                  <a:pt x="2866745" y="3741243"/>
                  <a:pt x="3194928" y="3832171"/>
                  <a:pt x="3580199" y="3830188"/>
                </a:cubicBezTo>
                <a:cubicBezTo>
                  <a:pt x="4607589" y="3824901"/>
                  <a:pt x="5050658" y="2914049"/>
                  <a:pt x="6145368" y="2895740"/>
                </a:cubicBezTo>
                <a:cubicBezTo>
                  <a:pt x="6350626" y="2892307"/>
                  <a:pt x="6538973" y="2910018"/>
                  <a:pt x="6711794" y="2941805"/>
                </a:cubicBezTo>
                <a:lnTo>
                  <a:pt x="6858000" y="2973381"/>
                </a:lnTo>
                <a:lnTo>
                  <a:pt x="6858000" y="0"/>
                </a:lnTo>
                <a:lnTo>
                  <a:pt x="0" y="0"/>
                </a:lnTo>
                <a:close/>
              </a:path>
            </a:pathLst>
          </a:custGeom>
          <a:gradFill>
            <a:gsLst>
              <a:gs pos="45000">
                <a:schemeClr val="accent6">
                  <a:alpha val="29951"/>
                </a:schemeClr>
              </a:gs>
              <a:gs pos="99000">
                <a:schemeClr val="accent4">
                  <a:lumMod val="75000"/>
                  <a:alpha val="27340"/>
                </a:schemeClr>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0" name="Straight Connector 9">
            <a:extLst>
              <a:ext uri="{FF2B5EF4-FFF2-40B4-BE49-F238E27FC236}">
                <a16:creationId xmlns:a16="http://schemas.microsoft.com/office/drawing/2014/main" id="{4CA6FFAC-0E5C-DA2F-C0F9-D5602F928AEC}"/>
              </a:ext>
            </a:extLst>
          </p:cNvPr>
          <p:cNvCxnSpPr>
            <a:cxnSpLocks/>
          </p:cNvCxnSpPr>
          <p:nvPr userDrawn="1"/>
        </p:nvCxnSpPr>
        <p:spPr>
          <a:xfrm rot="5400000">
            <a:off x="7545111" y="2275586"/>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26350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56069ADF-8CD9-4E77-BB8D-70D8824C5AE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BE7B5E76-E101-4994-92F5-1F540EB16AB0}"/>
              </a:ext>
            </a:extLst>
          </p:cNvPr>
          <p:cNvSpPr>
            <a:spLocks noGrp="1"/>
          </p:cNvSpPr>
          <p:nvPr>
            <p:ph type="ftr" sz="quarter" idx="11"/>
          </p:nvPr>
        </p:nvSpPr>
        <p:spPr/>
        <p:txBody>
          <a:bodyPr/>
          <a:lstStyle/>
          <a:p>
            <a:r>
              <a:rPr lang="en-US"/>
              <a:t>Crypto: investing &amp; trading</a:t>
            </a:r>
          </a:p>
        </p:txBody>
      </p:sp>
      <p:sp>
        <p:nvSpPr>
          <p:cNvPr id="7" name="Slide Number Placeholder 6">
            <a:extLst>
              <a:ext uri="{FF2B5EF4-FFF2-40B4-BE49-F238E27FC236}">
                <a16:creationId xmlns:a16="http://schemas.microsoft.com/office/drawing/2014/main" id="{E249F242-2699-411D-B3F7-3D6D480E4955}"/>
              </a:ext>
            </a:extLst>
          </p:cNvPr>
          <p:cNvSpPr>
            <a:spLocks noGrp="1"/>
          </p:cNvSpPr>
          <p:nvPr>
            <p:ph type="sldNum" sz="quarter" idx="12"/>
          </p:nvPr>
        </p:nvSpPr>
        <p:spPr/>
        <p:txBody>
          <a:bodyPr/>
          <a:lstStyle/>
          <a:p>
            <a:fld id="{294A09A9-5501-47C1-A89A-A340965A2BE2}" type="slidenum">
              <a:rPr lang="en-US" smtClean="0"/>
              <a:t>‹#›</a:t>
            </a:fld>
            <a:endParaRPr lang="en-US"/>
          </a:p>
        </p:txBody>
      </p:sp>
    </p:spTree>
    <p:extLst>
      <p:ext uri="{BB962C8B-B14F-4D97-AF65-F5344CB8AC3E}">
        <p14:creationId xmlns:p14="http://schemas.microsoft.com/office/powerpoint/2010/main" val="3010694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lstStyle/>
          <a:p>
            <a:r>
              <a:rPr lang="en-US"/>
              <a:t>Crypto: investing &amp; trading</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lstStyle/>
          <a:p>
            <a:fld id="{294A09A9-5501-47C1-A89A-A340965A2BE2}" type="slidenum">
              <a:rPr lang="en-US" smtClean="0"/>
              <a:t>‹#›</a:t>
            </a:fld>
            <a:endParaRPr lang="en-US"/>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p:txBody>
          <a:bodyPr/>
          <a:lstStyle/>
          <a:p>
            <a:r>
              <a:rPr lang="en-US"/>
              <a:t>Crypto: investing &amp; trading</a:t>
            </a:r>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p:txBody>
          <a:bodyPr/>
          <a:lstStyle/>
          <a:p>
            <a:fld id="{294A09A9-5501-47C1-A89A-A340965A2BE2}" type="slidenum">
              <a:rPr lang="en-US" smtClean="0"/>
              <a:t>‹#›</a:t>
            </a:fld>
            <a:endParaRPr lang="en-US"/>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p:txBody>
          <a:bodyPr/>
          <a:lstStyle/>
          <a:p>
            <a:r>
              <a:rPr lang="en-US"/>
              <a:t>Crypto: investing &amp; trading</a:t>
            </a:r>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p:txBody>
          <a:bodyPr/>
          <a:lstStyle/>
          <a:p>
            <a:fld id="{294A09A9-5501-47C1-A89A-A340965A2BE2}" type="slidenum">
              <a:rPr lang="en-US" smtClean="0"/>
              <a:t>‹#›</a:t>
            </a:fld>
            <a:endParaRPr lang="en-US"/>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8A489A7-7CA6-4CC9-B634-FCB2E102C6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DF5F80D-1DB9-4E0A-8F68-924FC1C9C3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p:txBody>
          <a:bodyPr/>
          <a:lstStyle/>
          <a:p>
            <a:r>
              <a:rPr lang="en-US"/>
              <a:t>Crypto: investing &amp; trading</a:t>
            </a:r>
          </a:p>
        </p:txBody>
      </p:sp>
      <p:sp>
        <p:nvSpPr>
          <p:cNvPr id="7" name="Slide Number Placeholder 6">
            <a:extLst>
              <a:ext uri="{FF2B5EF4-FFF2-40B4-BE49-F238E27FC236}">
                <a16:creationId xmlns:a16="http://schemas.microsoft.com/office/drawing/2014/main" id="{E584E7EE-5B3B-427E-9807-020AEF8C7662}"/>
              </a:ext>
            </a:extLst>
          </p:cNvPr>
          <p:cNvSpPr>
            <a:spLocks noGrp="1"/>
          </p:cNvSpPr>
          <p:nvPr>
            <p:ph type="sldNum" sz="quarter" idx="12"/>
          </p:nvPr>
        </p:nvSpPr>
        <p:spPr/>
        <p:txBody>
          <a:bodyPr/>
          <a:lstStyle/>
          <a:p>
            <a:fld id="{294A09A9-5501-47C1-A89A-A340965A2BE2}" type="slidenum">
              <a:rPr lang="en-US" smtClean="0"/>
              <a:t>‹#›</a:t>
            </a:fld>
            <a:endParaRPr lang="en-US"/>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Freeform 15">
            <a:extLst>
              <a:ext uri="{FF2B5EF4-FFF2-40B4-BE49-F238E27FC236}">
                <a16:creationId xmlns:a16="http://schemas.microsoft.com/office/drawing/2014/main" id="{079F0D65-9DED-1DC3-6E6D-E4AD5252A007}"/>
              </a:ext>
            </a:extLst>
          </p:cNvPr>
          <p:cNvSpPr/>
          <p:nvPr userDrawn="1"/>
        </p:nvSpPr>
        <p:spPr>
          <a:xfrm rot="16200000" flipV="1">
            <a:off x="6507450" y="1163358"/>
            <a:ext cx="6858000" cy="4531278"/>
          </a:xfrm>
          <a:custGeom>
            <a:avLst/>
            <a:gdLst>
              <a:gd name="connsiteX0" fmla="*/ 6858000 w 6858000"/>
              <a:gd name="connsiteY0" fmla="*/ 3150313 h 3750964"/>
              <a:gd name="connsiteX1" fmla="*/ 6858000 w 6858000"/>
              <a:gd name="connsiteY1" fmla="*/ 0 h 3750964"/>
              <a:gd name="connsiteX2" fmla="*/ 0 w 6858000"/>
              <a:gd name="connsiteY2" fmla="*/ 0 h 3750964"/>
              <a:gd name="connsiteX3" fmla="*/ 0 w 6858000"/>
              <a:gd name="connsiteY3" fmla="*/ 3220894 h 3750964"/>
              <a:gd name="connsiteX4" fmla="*/ 10973 w 6858000"/>
              <a:gd name="connsiteY4" fmla="*/ 3230398 h 3750964"/>
              <a:gd name="connsiteX5" fmla="*/ 1661251 w 6858000"/>
              <a:gd name="connsiteY5" fmla="*/ 3750927 h 3750964"/>
              <a:gd name="connsiteX6" fmla="*/ 4893397 w 6858000"/>
              <a:gd name="connsiteY6" fmla="*/ 2661368 h 3750964"/>
              <a:gd name="connsiteX7" fmla="*/ 6834019 w 6858000"/>
              <a:gd name="connsiteY7" fmla="*/ 3137932 h 3750964"/>
              <a:gd name="connsiteX8" fmla="*/ 6858000 w 6858000"/>
              <a:gd name="connsiteY8" fmla="*/ 3150313 h 3750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3750964">
                <a:moveTo>
                  <a:pt x="6858000" y="3150313"/>
                </a:moveTo>
                <a:lnTo>
                  <a:pt x="6858000" y="0"/>
                </a:lnTo>
                <a:lnTo>
                  <a:pt x="0" y="0"/>
                </a:lnTo>
                <a:lnTo>
                  <a:pt x="0" y="3220894"/>
                </a:lnTo>
                <a:lnTo>
                  <a:pt x="10973" y="3230398"/>
                </a:lnTo>
                <a:cubicBezTo>
                  <a:pt x="366756" y="3514112"/>
                  <a:pt x="933081" y="3754395"/>
                  <a:pt x="1661251" y="3750927"/>
                </a:cubicBezTo>
                <a:cubicBezTo>
                  <a:pt x="2955776" y="3744762"/>
                  <a:pt x="3514049" y="2682714"/>
                  <a:pt x="4893397" y="2661368"/>
                </a:cubicBezTo>
                <a:cubicBezTo>
                  <a:pt x="5755490" y="2648026"/>
                  <a:pt x="6380835" y="2908605"/>
                  <a:pt x="6834019" y="3137932"/>
                </a:cubicBezTo>
                <a:lnTo>
                  <a:pt x="6858000" y="3150313"/>
                </a:lnTo>
                <a:close/>
              </a:path>
            </a:pathLst>
          </a:custGeom>
          <a:solidFill>
            <a:schemeClr val="accent4">
              <a:alpha val="14239"/>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Freeform 18">
            <a:extLst>
              <a:ext uri="{FF2B5EF4-FFF2-40B4-BE49-F238E27FC236}">
                <a16:creationId xmlns:a16="http://schemas.microsoft.com/office/drawing/2014/main" id="{9C605622-8F1F-632F-D5C0-1F2E7875EBA1}"/>
              </a:ext>
            </a:extLst>
          </p:cNvPr>
          <p:cNvSpPr/>
          <p:nvPr userDrawn="1"/>
        </p:nvSpPr>
        <p:spPr>
          <a:xfrm rot="5400000">
            <a:off x="6488397" y="1182411"/>
            <a:ext cx="6858000" cy="4493171"/>
          </a:xfrm>
          <a:custGeom>
            <a:avLst/>
            <a:gdLst>
              <a:gd name="connsiteX0" fmla="*/ 0 w 6858000"/>
              <a:gd name="connsiteY0" fmla="*/ 3300688 h 4744323"/>
              <a:gd name="connsiteX1" fmla="*/ 0 w 6858000"/>
              <a:gd name="connsiteY1" fmla="*/ 0 h 4744323"/>
              <a:gd name="connsiteX2" fmla="*/ 6858000 w 6858000"/>
              <a:gd name="connsiteY2" fmla="*/ 0 h 4744323"/>
              <a:gd name="connsiteX3" fmla="*/ 6858000 w 6858000"/>
              <a:gd name="connsiteY3" fmla="*/ 3130282 h 4744323"/>
              <a:gd name="connsiteX4" fmla="*/ 6685009 w 6858000"/>
              <a:gd name="connsiteY4" fmla="*/ 3177721 h 4744323"/>
              <a:gd name="connsiteX5" fmla="*/ 2944852 w 6858000"/>
              <a:gd name="connsiteY5" fmla="*/ 4744264 h 4744323"/>
              <a:gd name="connsiteX6" fmla="*/ 88593 w 6858000"/>
              <a:gd name="connsiteY6" fmla="*/ 3449517 h 4744323"/>
              <a:gd name="connsiteX7" fmla="*/ 0 w 6858000"/>
              <a:gd name="connsiteY7" fmla="*/ 3300688 h 4744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4744323">
                <a:moveTo>
                  <a:pt x="0" y="3300688"/>
                </a:moveTo>
                <a:lnTo>
                  <a:pt x="0" y="0"/>
                </a:lnTo>
                <a:lnTo>
                  <a:pt x="6858000" y="0"/>
                </a:lnTo>
                <a:lnTo>
                  <a:pt x="6858000" y="3130282"/>
                </a:lnTo>
                <a:lnTo>
                  <a:pt x="6685009" y="3177721"/>
                </a:lnTo>
                <a:cubicBezTo>
                  <a:pt x="5333681" y="3615865"/>
                  <a:pt x="4498161" y="4736270"/>
                  <a:pt x="2944852" y="4744264"/>
                </a:cubicBezTo>
                <a:cubicBezTo>
                  <a:pt x="1511029" y="4751644"/>
                  <a:pt x="502120" y="4067469"/>
                  <a:pt x="88593" y="3449517"/>
                </a:cubicBezTo>
                <a:lnTo>
                  <a:pt x="0" y="3300688"/>
                </a:lnTo>
                <a:close/>
              </a:path>
            </a:pathLst>
          </a:custGeom>
          <a:gradFill flip="none" rotWithShape="1">
            <a:gsLst>
              <a:gs pos="4000">
                <a:schemeClr val="accent2">
                  <a:alpha val="23589"/>
                </a:schemeClr>
              </a:gs>
              <a:gs pos="79000">
                <a:schemeClr val="accent5">
                  <a:lumMod val="50000"/>
                  <a:alpha val="5218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Freeform 12">
            <a:extLst>
              <a:ext uri="{FF2B5EF4-FFF2-40B4-BE49-F238E27FC236}">
                <a16:creationId xmlns:a16="http://schemas.microsoft.com/office/drawing/2014/main" id="{919AB4B2-2D3A-FCB5-0314-CC465BCC0E5D}"/>
              </a:ext>
            </a:extLst>
          </p:cNvPr>
          <p:cNvSpPr/>
          <p:nvPr userDrawn="1"/>
        </p:nvSpPr>
        <p:spPr>
          <a:xfrm rot="5400000">
            <a:off x="6926379" y="1582290"/>
            <a:ext cx="6858001" cy="3693421"/>
          </a:xfrm>
          <a:custGeom>
            <a:avLst/>
            <a:gdLst>
              <a:gd name="connsiteX0" fmla="*/ 0 w 6858001"/>
              <a:gd name="connsiteY0" fmla="*/ 3437558 h 3693421"/>
              <a:gd name="connsiteX1" fmla="*/ 0 w 6858001"/>
              <a:gd name="connsiteY1" fmla="*/ 0 h 3693421"/>
              <a:gd name="connsiteX2" fmla="*/ 6858001 w 6858001"/>
              <a:gd name="connsiteY2" fmla="*/ 0 h 3693421"/>
              <a:gd name="connsiteX3" fmla="*/ 6858001 w 6858001"/>
              <a:gd name="connsiteY3" fmla="*/ 1982949 h 3693421"/>
              <a:gd name="connsiteX4" fmla="*/ 6594582 w 6858001"/>
              <a:gd name="connsiteY4" fmla="*/ 1960784 h 3693421"/>
              <a:gd name="connsiteX5" fmla="*/ 6223032 w 6858001"/>
              <a:gd name="connsiteY5" fmla="*/ 1954544 h 3693421"/>
              <a:gd name="connsiteX6" fmla="*/ 1449771 w 6858001"/>
              <a:gd name="connsiteY6" fmla="*/ 3693362 h 3693421"/>
              <a:gd name="connsiteX7" fmla="*/ 163899 w 6858001"/>
              <a:gd name="connsiteY7" fmla="*/ 3498289 h 3693421"/>
              <a:gd name="connsiteX8" fmla="*/ 0 w 6858001"/>
              <a:gd name="connsiteY8" fmla="*/ 3437558 h 369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1" h="3693421">
                <a:moveTo>
                  <a:pt x="0" y="3437558"/>
                </a:moveTo>
                <a:lnTo>
                  <a:pt x="0" y="0"/>
                </a:lnTo>
                <a:lnTo>
                  <a:pt x="6858001" y="0"/>
                </a:lnTo>
                <a:lnTo>
                  <a:pt x="6858001" y="1982949"/>
                </a:lnTo>
                <a:lnTo>
                  <a:pt x="6594582" y="1960784"/>
                </a:lnTo>
                <a:cubicBezTo>
                  <a:pt x="6474164" y="1954657"/>
                  <a:pt x="6350346" y="1952415"/>
                  <a:pt x="6223032" y="1954544"/>
                </a:cubicBezTo>
                <a:cubicBezTo>
                  <a:pt x="4185999" y="1988612"/>
                  <a:pt x="3361537" y="3683524"/>
                  <a:pt x="1449771" y="3693362"/>
                </a:cubicBezTo>
                <a:cubicBezTo>
                  <a:pt x="971830" y="3695822"/>
                  <a:pt x="541102" y="3621442"/>
                  <a:pt x="163899" y="3498289"/>
                </a:cubicBezTo>
                <a:lnTo>
                  <a:pt x="0" y="3437558"/>
                </a:lnTo>
                <a:close/>
              </a:path>
            </a:pathLst>
          </a:custGeom>
          <a:gradFill>
            <a:gsLst>
              <a:gs pos="84000">
                <a:schemeClr val="accent4">
                  <a:alpha val="20000"/>
                </a:schemeClr>
              </a:gs>
              <a:gs pos="1000">
                <a:schemeClr val="accent6">
                  <a:alpha val="38000"/>
                </a:schemeClr>
              </a:gs>
              <a:gs pos="100000">
                <a:schemeClr val="accent6">
                  <a:alpha val="3349"/>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Slide Number Placeholder 7">
            <a:extLst>
              <a:ext uri="{FF2B5EF4-FFF2-40B4-BE49-F238E27FC236}">
                <a16:creationId xmlns:a16="http://schemas.microsoft.com/office/drawing/2014/main" id="{692257B9-FE58-1976-7115-17E05E5819EA}"/>
              </a:ext>
            </a:extLst>
          </p:cNvPr>
          <p:cNvSpPr>
            <a:spLocks noGrp="1"/>
          </p:cNvSpPr>
          <p:nvPr>
            <p:ph type="sldNum" sz="quarter" idx="11"/>
          </p:nvPr>
        </p:nvSpPr>
        <p:spPr/>
        <p:txBody>
          <a:bodyPr>
            <a:noAutofit/>
          </a:bodyPr>
          <a:lstStyle/>
          <a:p>
            <a:fld id="{294A09A9-5501-47C1-A89A-A340965A2BE2}" type="slidenum">
              <a:rPr lang="en-US" smtClean="0"/>
              <a:pPr/>
              <a:t>‹#›</a:t>
            </a:fld>
            <a:endParaRPr lang="en-US"/>
          </a:p>
        </p:txBody>
      </p:sp>
      <p:sp>
        <p:nvSpPr>
          <p:cNvPr id="7" name="Footer Placeholder 6">
            <a:extLst>
              <a:ext uri="{FF2B5EF4-FFF2-40B4-BE49-F238E27FC236}">
                <a16:creationId xmlns:a16="http://schemas.microsoft.com/office/drawing/2014/main" id="{BAF040BB-6465-852C-B53C-074E90BB09D1}"/>
              </a:ext>
            </a:extLst>
          </p:cNvPr>
          <p:cNvSpPr>
            <a:spLocks noGrp="1"/>
          </p:cNvSpPr>
          <p:nvPr>
            <p:ph type="ftr" sz="quarter" idx="10"/>
          </p:nvPr>
        </p:nvSpPr>
        <p:spPr/>
        <p:txBody>
          <a:bodyPr>
            <a:noAutofit/>
          </a:bodyPr>
          <a:lstStyle/>
          <a:p>
            <a:r>
              <a:rPr lang="en-US"/>
              <a:t>Crypto: investing &amp; trading</a:t>
            </a:r>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536192" y="832104"/>
            <a:ext cx="8878824" cy="1069848"/>
          </a:xfrm>
        </p:spPr>
        <p:txBody>
          <a:bodyPr anchor="b">
            <a:no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536192" y="2212848"/>
            <a:ext cx="6422136" cy="3282696"/>
          </a:xfrm>
        </p:spPr>
        <p:txBody>
          <a:bodyPr>
            <a:noAutofit/>
          </a:bodyPr>
          <a:lstStyle>
            <a:lvl1pPr marL="347472">
              <a:lnSpc>
                <a:spcPct val="150000"/>
              </a:lnSpc>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3167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Introduction">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9BE68DE5-FB8F-C713-B589-69851789C6C5}"/>
              </a:ext>
            </a:extLst>
          </p:cNvPr>
          <p:cNvSpPr/>
          <p:nvPr userDrawn="1"/>
        </p:nvSpPr>
        <p:spPr>
          <a:xfrm>
            <a:off x="1" y="4852144"/>
            <a:ext cx="5681755" cy="2002200"/>
          </a:xfrm>
          <a:custGeom>
            <a:avLst/>
            <a:gdLst>
              <a:gd name="connsiteX0" fmla="*/ 320629 w 5681755"/>
              <a:gd name="connsiteY0" fmla="*/ 0 h 2002200"/>
              <a:gd name="connsiteX1" fmla="*/ 375829 w 5681755"/>
              <a:gd name="connsiteY1" fmla="*/ 158026 h 2002200"/>
              <a:gd name="connsiteX2" fmla="*/ 897491 w 5681755"/>
              <a:gd name="connsiteY2" fmla="*/ 961690 h 2002200"/>
              <a:gd name="connsiteX3" fmla="*/ 4054478 w 5681755"/>
              <a:gd name="connsiteY3" fmla="*/ 1474149 h 2002200"/>
              <a:gd name="connsiteX4" fmla="*/ 5679398 w 5681755"/>
              <a:gd name="connsiteY4" fmla="*/ 1986034 h 2002200"/>
              <a:gd name="connsiteX5" fmla="*/ 5681755 w 5681755"/>
              <a:gd name="connsiteY5" fmla="*/ 2002200 h 2002200"/>
              <a:gd name="connsiteX6" fmla="*/ 0 w 5681755"/>
              <a:gd name="connsiteY6" fmla="*/ 1989323 h 2002200"/>
              <a:gd name="connsiteX7" fmla="*/ 0 w 5681755"/>
              <a:gd name="connsiteY7" fmla="*/ 1952135 h 200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81755" h="2002200">
                <a:moveTo>
                  <a:pt x="320629" y="0"/>
                </a:moveTo>
                <a:lnTo>
                  <a:pt x="375829" y="158026"/>
                </a:lnTo>
                <a:cubicBezTo>
                  <a:pt x="503741" y="486192"/>
                  <a:pt x="688117" y="753054"/>
                  <a:pt x="897491" y="961690"/>
                </a:cubicBezTo>
                <a:cubicBezTo>
                  <a:pt x="1455821" y="1518049"/>
                  <a:pt x="3033468" y="1694058"/>
                  <a:pt x="4054478" y="1474149"/>
                </a:cubicBezTo>
                <a:cubicBezTo>
                  <a:pt x="5094564" y="1247948"/>
                  <a:pt x="5587838" y="1548928"/>
                  <a:pt x="5679398" y="1986034"/>
                </a:cubicBezTo>
                <a:lnTo>
                  <a:pt x="5681755" y="2002200"/>
                </a:lnTo>
                <a:lnTo>
                  <a:pt x="0" y="1989323"/>
                </a:lnTo>
                <a:lnTo>
                  <a:pt x="0" y="1952135"/>
                </a:lnTo>
                <a:close/>
              </a:path>
            </a:pathLst>
          </a:custGeom>
          <a:gradFill flip="none" rotWithShape="1">
            <a:gsLst>
              <a:gs pos="77000">
                <a:schemeClr val="accent3">
                  <a:lumMod val="25000"/>
                  <a:alpha val="0"/>
                </a:schemeClr>
              </a:gs>
              <a:gs pos="0">
                <a:schemeClr val="tx2">
                  <a:alpha val="70774"/>
                </a:schemeClr>
              </a:gs>
            </a:gsLst>
            <a:path path="circle">
              <a:fillToRect l="100000" t="100000"/>
            </a:path>
            <a:tileRect r="-100000" b="-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22" name="Freeform: Shape 21">
            <a:extLst>
              <a:ext uri="{FF2B5EF4-FFF2-40B4-BE49-F238E27FC236}">
                <a16:creationId xmlns:a16="http://schemas.microsoft.com/office/drawing/2014/main" id="{76B337A9-EA8E-4E30-3CF4-C681F9705934}"/>
              </a:ext>
            </a:extLst>
          </p:cNvPr>
          <p:cNvSpPr/>
          <p:nvPr userDrawn="1"/>
        </p:nvSpPr>
        <p:spPr>
          <a:xfrm>
            <a:off x="1" y="0"/>
            <a:ext cx="6392389" cy="3297866"/>
          </a:xfrm>
          <a:custGeom>
            <a:avLst/>
            <a:gdLst>
              <a:gd name="connsiteX0" fmla="*/ 0 w 6392389"/>
              <a:gd name="connsiteY0" fmla="*/ 0 h 3297866"/>
              <a:gd name="connsiteX1" fmla="*/ 6392389 w 6392389"/>
              <a:gd name="connsiteY1" fmla="*/ 0 h 3297866"/>
              <a:gd name="connsiteX2" fmla="*/ 6039257 w 6392389"/>
              <a:gd name="connsiteY2" fmla="*/ 205593 h 3297866"/>
              <a:gd name="connsiteX3" fmla="*/ 4044501 w 6392389"/>
              <a:gd name="connsiteY3" fmla="*/ 1885401 h 3297866"/>
              <a:gd name="connsiteX4" fmla="*/ 41384 w 6392389"/>
              <a:gd name="connsiteY4" fmla="*/ 2408804 h 3297866"/>
              <a:gd name="connsiteX5" fmla="*/ 0 w 6392389"/>
              <a:gd name="connsiteY5" fmla="*/ 2349004 h 329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92389" h="3297866">
                <a:moveTo>
                  <a:pt x="0" y="0"/>
                </a:moveTo>
                <a:lnTo>
                  <a:pt x="6392389" y="0"/>
                </a:lnTo>
                <a:lnTo>
                  <a:pt x="6039257" y="205593"/>
                </a:lnTo>
                <a:cubicBezTo>
                  <a:pt x="5243960" y="694220"/>
                  <a:pt x="4533171" y="1286369"/>
                  <a:pt x="4044501" y="1885401"/>
                </a:cubicBezTo>
                <a:cubicBezTo>
                  <a:pt x="2455953" y="3842789"/>
                  <a:pt x="879065" y="3516921"/>
                  <a:pt x="41384" y="2408804"/>
                </a:cubicBezTo>
                <a:lnTo>
                  <a:pt x="0" y="2349004"/>
                </a:lnTo>
                <a:close/>
              </a:path>
            </a:pathLst>
          </a:custGeom>
          <a:gradFill flip="none" rotWithShape="1">
            <a:gsLst>
              <a:gs pos="20000">
                <a:schemeClr val="accent3">
                  <a:lumMod val="25000"/>
                </a:schemeClr>
              </a:gs>
              <a:gs pos="100000">
                <a:schemeClr val="tx2">
                  <a:alpha val="54000"/>
                </a:schemeClr>
              </a:gs>
            </a:gsLst>
            <a:lin ang="10200000" scaled="0"/>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15" name="Freeform: Shape 14">
            <a:extLst>
              <a:ext uri="{FF2B5EF4-FFF2-40B4-BE49-F238E27FC236}">
                <a16:creationId xmlns:a16="http://schemas.microsoft.com/office/drawing/2014/main" id="{3385D1DB-F6B1-8F65-1FDB-5CDD731A6DFC}"/>
              </a:ext>
            </a:extLst>
          </p:cNvPr>
          <p:cNvSpPr/>
          <p:nvPr userDrawn="1"/>
        </p:nvSpPr>
        <p:spPr>
          <a:xfrm>
            <a:off x="9517205" y="2"/>
            <a:ext cx="2674794" cy="6857999"/>
          </a:xfrm>
          <a:custGeom>
            <a:avLst/>
            <a:gdLst>
              <a:gd name="connsiteX0" fmla="*/ 2674793 w 2674794"/>
              <a:gd name="connsiteY0" fmla="*/ 0 h 6857999"/>
              <a:gd name="connsiteX1" fmla="*/ 2674794 w 2674794"/>
              <a:gd name="connsiteY1" fmla="*/ 6857999 h 6857999"/>
              <a:gd name="connsiteX2" fmla="*/ 1158844 w 2674794"/>
              <a:gd name="connsiteY2" fmla="*/ 6857999 h 6857999"/>
              <a:gd name="connsiteX3" fmla="*/ 1212639 w 2674794"/>
              <a:gd name="connsiteY3" fmla="*/ 6771304 h 6857999"/>
              <a:gd name="connsiteX4" fmla="*/ 1327460 w 2674794"/>
              <a:gd name="connsiteY4" fmla="*/ 6554527 h 6857999"/>
              <a:gd name="connsiteX5" fmla="*/ 545566 w 2674794"/>
              <a:gd name="connsiteY5" fmla="*/ 2293136 h 6857999"/>
              <a:gd name="connsiteX6" fmla="*/ 381787 w 2674794"/>
              <a:gd name="connsiteY6" fmla="*/ 3827 h 6857999"/>
              <a:gd name="connsiteX7" fmla="*/ 386161 w 2674794"/>
              <a:gd name="connsiteY7"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4794" h="6857999">
                <a:moveTo>
                  <a:pt x="2674793" y="0"/>
                </a:moveTo>
                <a:lnTo>
                  <a:pt x="2674794" y="6857999"/>
                </a:lnTo>
                <a:lnTo>
                  <a:pt x="1158844" y="6857999"/>
                </a:lnTo>
                <a:lnTo>
                  <a:pt x="1212639" y="6771304"/>
                </a:lnTo>
                <a:cubicBezTo>
                  <a:pt x="1256917" y="6696480"/>
                  <a:pt x="1295401" y="6624001"/>
                  <a:pt x="1327460" y="6554527"/>
                </a:cubicBezTo>
                <a:cubicBezTo>
                  <a:pt x="1840424" y="5442926"/>
                  <a:pt x="1337703" y="3374924"/>
                  <a:pt x="545566" y="2293136"/>
                </a:cubicBezTo>
                <a:cubicBezTo>
                  <a:pt x="-210423" y="1266170"/>
                  <a:pt x="-98154" y="469786"/>
                  <a:pt x="381787" y="3827"/>
                </a:cubicBezTo>
                <a:lnTo>
                  <a:pt x="386161" y="0"/>
                </a:lnTo>
                <a:close/>
              </a:path>
            </a:pathLst>
          </a:custGeom>
          <a:solidFill>
            <a:schemeClr val="tx2">
              <a:alpha val="32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sp>
        <p:nvSpPr>
          <p:cNvPr id="11" name="glass card">
            <a:extLst>
              <a:ext uri="{FF2B5EF4-FFF2-40B4-BE49-F238E27FC236}">
                <a16:creationId xmlns:a16="http://schemas.microsoft.com/office/drawing/2014/main" id="{BAC99002-32F5-F4C1-2519-F23274B0580C}"/>
              </a:ext>
            </a:extLst>
          </p:cNvPr>
          <p:cNvSpPr/>
          <p:nvPr userDrawn="1"/>
        </p:nvSpPr>
        <p:spPr>
          <a:xfrm>
            <a:off x="1365705" y="1005155"/>
            <a:ext cx="9243233" cy="4978750"/>
          </a:xfrm>
          <a:prstGeom prst="roundRect">
            <a:avLst>
              <a:gd name="adj" fmla="val 6806"/>
            </a:avLst>
          </a:prstGeom>
          <a:gradFill>
            <a:gsLst>
              <a:gs pos="100000">
                <a:schemeClr val="bg1">
                  <a:alpha val="3000"/>
                </a:schemeClr>
              </a:gs>
              <a:gs pos="47000">
                <a:schemeClr val="bg1">
                  <a:alpha val="17037"/>
                </a:schemeClr>
              </a:gs>
              <a:gs pos="6000">
                <a:schemeClr val="bg1">
                  <a:alpha val="13000"/>
                </a:schemeClr>
              </a:gs>
            </a:gsLst>
            <a:path path="circle">
              <a:fillToRect l="100000" t="100000"/>
            </a:path>
          </a:gradFill>
          <a:ln w="6350">
            <a:noFill/>
          </a:ln>
          <a:effectLst>
            <a:outerShdw blurRad="63500" dist="38100" dir="5400000" sx="1000" sy="1000" algn="t" rotWithShape="0">
              <a:prstClr val="black">
                <a:alpha val="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28088" y="2157984"/>
            <a:ext cx="7735824" cy="1069848"/>
          </a:xfrm>
        </p:spPr>
        <p:txBody>
          <a:bodyPr anchor="b">
            <a:noAutofit/>
          </a:bodyPr>
          <a:lstStyle>
            <a:lvl1pPr algn="ctr">
              <a:defRPr sz="4000"/>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228088" y="3685032"/>
            <a:ext cx="7735824" cy="1133856"/>
          </a:xfrm>
        </p:spPr>
        <p:txBody>
          <a:bodyPr>
            <a:noAutofit/>
          </a:bodyPr>
          <a:lstStyle>
            <a:lvl1pPr marL="0" indent="0" algn="ctr">
              <a:lnSpc>
                <a:spcPct val="10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7" name="Freeform: Shape 26">
            <a:extLst>
              <a:ext uri="{FF2B5EF4-FFF2-40B4-BE49-F238E27FC236}">
                <a16:creationId xmlns:a16="http://schemas.microsoft.com/office/drawing/2014/main" id="{0DF239B3-DB66-3CD4-1BFE-4EBA82BC4A44}"/>
              </a:ext>
            </a:extLst>
          </p:cNvPr>
          <p:cNvSpPr/>
          <p:nvPr userDrawn="1"/>
        </p:nvSpPr>
        <p:spPr>
          <a:xfrm>
            <a:off x="0" y="5255333"/>
            <a:ext cx="2769194" cy="1602667"/>
          </a:xfrm>
          <a:custGeom>
            <a:avLst/>
            <a:gdLst>
              <a:gd name="connsiteX0" fmla="*/ 0 w 2769194"/>
              <a:gd name="connsiteY0" fmla="*/ 0 h 1602667"/>
              <a:gd name="connsiteX1" fmla="*/ 93250 w 2769194"/>
              <a:gd name="connsiteY1" fmla="*/ 101565 h 1602667"/>
              <a:gd name="connsiteX2" fmla="*/ 2646213 w 2769194"/>
              <a:gd name="connsiteY2" fmla="*/ 1567071 h 1602667"/>
              <a:gd name="connsiteX3" fmla="*/ 2769194 w 2769194"/>
              <a:gd name="connsiteY3" fmla="*/ 1602667 h 1602667"/>
              <a:gd name="connsiteX4" fmla="*/ 0 w 2769194"/>
              <a:gd name="connsiteY4" fmla="*/ 1602667 h 1602667"/>
              <a:gd name="connsiteX5" fmla="*/ 0 w 2769194"/>
              <a:gd name="connsiteY5" fmla="*/ 807120 h 1602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9194" h="1602667">
                <a:moveTo>
                  <a:pt x="0" y="0"/>
                </a:moveTo>
                <a:lnTo>
                  <a:pt x="93250" y="101565"/>
                </a:lnTo>
                <a:cubicBezTo>
                  <a:pt x="702540" y="735306"/>
                  <a:pt x="1672588" y="1259605"/>
                  <a:pt x="2646213" y="1567071"/>
                </a:cubicBezTo>
                <a:lnTo>
                  <a:pt x="2769194" y="1602667"/>
                </a:lnTo>
                <a:lnTo>
                  <a:pt x="0" y="1602667"/>
                </a:lnTo>
                <a:lnTo>
                  <a:pt x="0" y="807120"/>
                </a:lnTo>
                <a:close/>
              </a:path>
            </a:pathLst>
          </a:custGeom>
          <a:gradFill flip="none" rotWithShape="1">
            <a:gsLst>
              <a:gs pos="60000">
                <a:schemeClr val="accent3">
                  <a:alpha val="45000"/>
                </a:schemeClr>
              </a:gs>
              <a:gs pos="99000">
                <a:schemeClr val="accent5">
                  <a:alpha val="66721"/>
                </a:schemeClr>
              </a:gs>
            </a:gsLst>
            <a:path path="circle">
              <a:fillToRect l="50000" t="50000" r="50000" b="50000"/>
            </a:path>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solidFill>
                <a:schemeClr val="tx1"/>
              </a:solidFill>
            </a:endParaRPr>
          </a:p>
        </p:txBody>
      </p:sp>
      <p:cxnSp>
        <p:nvCxnSpPr>
          <p:cNvPr id="28" name="Straight Connector 27">
            <a:extLst>
              <a:ext uri="{FF2B5EF4-FFF2-40B4-BE49-F238E27FC236}">
                <a16:creationId xmlns:a16="http://schemas.microsoft.com/office/drawing/2014/main" id="{93303B57-FF55-B795-FAE7-5EF26BFCBEF3}"/>
              </a:ext>
            </a:extLst>
          </p:cNvPr>
          <p:cNvCxnSpPr>
            <a:cxnSpLocks/>
          </p:cNvCxnSpPr>
          <p:nvPr userDrawn="1"/>
        </p:nvCxnSpPr>
        <p:spPr>
          <a:xfrm rot="5400000">
            <a:off x="6115287" y="2597113"/>
            <a:ext cx="0" cy="165518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7169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524000" y="2029968"/>
            <a:ext cx="9144000" cy="1069848"/>
          </a:xfrm>
        </p:spPr>
        <p:txBody>
          <a:bodyPr anchor="b">
            <a:noAutofit/>
          </a:bodyPr>
          <a:lstStyle>
            <a:lvl1pPr algn="ctr">
              <a:defRPr sz="4800"/>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2560320" y="3803904"/>
            <a:ext cx="7068312" cy="758952"/>
          </a:xfrm>
        </p:spPr>
        <p:txBody>
          <a:bodyPr>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reeform 3">
            <a:extLst>
              <a:ext uri="{FF2B5EF4-FFF2-40B4-BE49-F238E27FC236}">
                <a16:creationId xmlns:a16="http://schemas.microsoft.com/office/drawing/2014/main" id="{F1F20C20-DE23-6FE7-74A0-517218ACED7A}"/>
              </a:ext>
            </a:extLst>
          </p:cNvPr>
          <p:cNvSpPr/>
          <p:nvPr userDrawn="1"/>
        </p:nvSpPr>
        <p:spPr>
          <a:xfrm rot="10800000">
            <a:off x="-1" y="5019503"/>
            <a:ext cx="9676770" cy="18384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29177"/>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4">
            <a:extLst>
              <a:ext uri="{FF2B5EF4-FFF2-40B4-BE49-F238E27FC236}">
                <a16:creationId xmlns:a16="http://schemas.microsoft.com/office/drawing/2014/main" id="{98E2EA35-4179-2438-E1D1-02EFA8830FF9}"/>
              </a:ext>
            </a:extLst>
          </p:cNvPr>
          <p:cNvSpPr/>
          <p:nvPr userDrawn="1"/>
        </p:nvSpPr>
        <p:spPr>
          <a:xfrm flipV="1">
            <a:off x="2763044" y="6076116"/>
            <a:ext cx="3946673" cy="781884"/>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accent4">
                  <a:lumMod val="75000"/>
                  <a:alpha val="46295"/>
                </a:schemeClr>
              </a:gs>
              <a:gs pos="33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5">
            <a:extLst>
              <a:ext uri="{FF2B5EF4-FFF2-40B4-BE49-F238E27FC236}">
                <a16:creationId xmlns:a16="http://schemas.microsoft.com/office/drawing/2014/main" id="{A7C0B16B-87E9-E92C-62F3-D1844BEE5B2D}"/>
              </a:ext>
            </a:extLst>
          </p:cNvPr>
          <p:cNvSpPr/>
          <p:nvPr userDrawn="1"/>
        </p:nvSpPr>
        <p:spPr>
          <a:xfrm rot="10800000">
            <a:off x="5393054" y="601597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6">
            <a:extLst>
              <a:ext uri="{FF2B5EF4-FFF2-40B4-BE49-F238E27FC236}">
                <a16:creationId xmlns:a16="http://schemas.microsoft.com/office/drawing/2014/main" id="{51F4118C-3B46-F20B-EF12-E16F7513844C}"/>
              </a:ext>
            </a:extLst>
          </p:cNvPr>
          <p:cNvSpPr/>
          <p:nvPr userDrawn="1"/>
        </p:nvSpPr>
        <p:spPr>
          <a:xfrm rot="10800000" flipH="1">
            <a:off x="-2688" y="5263861"/>
            <a:ext cx="12192000" cy="1599109"/>
          </a:xfrm>
          <a:custGeom>
            <a:avLst/>
            <a:gdLst>
              <a:gd name="connsiteX0" fmla="*/ 1373073 w 12192000"/>
              <a:gd name="connsiteY0" fmla="*/ 1599066 h 1599109"/>
              <a:gd name="connsiteX1" fmla="*/ 4901233 w 12192000"/>
              <a:gd name="connsiteY1" fmla="*/ 313816 h 1599109"/>
              <a:gd name="connsiteX2" fmla="*/ 7629483 w 12192000"/>
              <a:gd name="connsiteY2" fmla="*/ 1209099 h 1599109"/>
              <a:gd name="connsiteX3" fmla="*/ 7664573 w 12192000"/>
              <a:gd name="connsiteY3" fmla="*/ 1222798 h 1599109"/>
              <a:gd name="connsiteX4" fmla="*/ 7753536 w 12192000"/>
              <a:gd name="connsiteY4" fmla="*/ 1277391 h 1599109"/>
              <a:gd name="connsiteX5" fmla="*/ 9091947 w 12192000"/>
              <a:gd name="connsiteY5" fmla="*/ 1582567 h 1599109"/>
              <a:gd name="connsiteX6" fmla="*/ 12094171 w 12192000"/>
              <a:gd name="connsiteY6" fmla="*/ 359476 h 1599109"/>
              <a:gd name="connsiteX7" fmla="*/ 12192000 w 12192000"/>
              <a:gd name="connsiteY7" fmla="*/ 342643 h 1599109"/>
              <a:gd name="connsiteX8" fmla="*/ 12192000 w 12192000"/>
              <a:gd name="connsiteY8" fmla="*/ 0 h 1599109"/>
              <a:gd name="connsiteX9" fmla="*/ 0 w 12192000"/>
              <a:gd name="connsiteY9" fmla="*/ 0 h 1599109"/>
              <a:gd name="connsiteX10" fmla="*/ 0 w 12192000"/>
              <a:gd name="connsiteY10" fmla="*/ 1274406 h 1599109"/>
              <a:gd name="connsiteX11" fmla="*/ 34662 w 12192000"/>
              <a:gd name="connsiteY11" fmla="*/ 1293889 h 1599109"/>
              <a:gd name="connsiteX12" fmla="*/ 1373073 w 12192000"/>
              <a:gd name="connsiteY12" fmla="*/ 1599066 h 159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1599109">
                <a:moveTo>
                  <a:pt x="1373073" y="1599066"/>
                </a:moveTo>
                <a:cubicBezTo>
                  <a:pt x="2786156" y="1591793"/>
                  <a:pt x="3395560" y="338997"/>
                  <a:pt x="4901233" y="313816"/>
                </a:cubicBezTo>
                <a:cubicBezTo>
                  <a:pt x="6312803" y="290208"/>
                  <a:pt x="7142906" y="993618"/>
                  <a:pt x="7629483" y="1209099"/>
                </a:cubicBezTo>
                <a:lnTo>
                  <a:pt x="7664573" y="1222798"/>
                </a:lnTo>
                <a:lnTo>
                  <a:pt x="7753536" y="1277391"/>
                </a:lnTo>
                <a:cubicBezTo>
                  <a:pt x="8110655" y="1460232"/>
                  <a:pt x="8562041" y="1585295"/>
                  <a:pt x="9091947" y="1582567"/>
                </a:cubicBezTo>
                <a:cubicBezTo>
                  <a:pt x="10328396" y="1576205"/>
                  <a:pt x="10949524" y="616237"/>
                  <a:pt x="12094171" y="359476"/>
                </a:cubicBezTo>
                <a:lnTo>
                  <a:pt x="12192000" y="342643"/>
                </a:lnTo>
                <a:lnTo>
                  <a:pt x="12192000" y="0"/>
                </a:lnTo>
                <a:lnTo>
                  <a:pt x="0" y="0"/>
                </a:lnTo>
                <a:lnTo>
                  <a:pt x="0" y="1274406"/>
                </a:lnTo>
                <a:lnTo>
                  <a:pt x="34662" y="1293889"/>
                </a:lnTo>
                <a:cubicBezTo>
                  <a:pt x="391780" y="1476730"/>
                  <a:pt x="843167" y="1601794"/>
                  <a:pt x="1373073" y="1599066"/>
                </a:cubicBezTo>
                <a:close/>
              </a:path>
            </a:pathLst>
          </a:custGeom>
          <a:gradFill flip="none" rotWithShape="1">
            <a:gsLst>
              <a:gs pos="0">
                <a:schemeClr val="accent6">
                  <a:alpha val="69328"/>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3" name="Straight Connector 12">
            <a:extLst>
              <a:ext uri="{FF2B5EF4-FFF2-40B4-BE49-F238E27FC236}">
                <a16:creationId xmlns:a16="http://schemas.microsoft.com/office/drawing/2014/main" id="{CD0F8AA9-2207-2D4C-C2E0-FEF14E2D9ACF}"/>
              </a:ext>
            </a:extLst>
          </p:cNvPr>
          <p:cNvCxnSpPr>
            <a:cxnSpLocks/>
          </p:cNvCxnSpPr>
          <p:nvPr userDrawn="1"/>
        </p:nvCxnSpPr>
        <p:spPr>
          <a:xfrm rot="5400000">
            <a:off x="6095999" y="2597191"/>
            <a:ext cx="0" cy="165518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2753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hart or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p:txBody>
          <a:bodyPr anchor="b">
            <a:noAutofit/>
          </a:bodyPr>
          <a:lstStyle>
            <a:lvl1pPr algn="ctr">
              <a:defRPr sz="4000"/>
            </a:lvl1pPr>
          </a:lstStyle>
          <a:p>
            <a:r>
              <a:rPr lang="en-US"/>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a:extLst>
              <a:ext uri="{FF2B5EF4-FFF2-40B4-BE49-F238E27FC236}">
                <a16:creationId xmlns:a16="http://schemas.microsoft.com/office/drawing/2014/main" id="{4A4F769D-48D3-2655-40A4-674F657B741D}"/>
              </a:ext>
            </a:extLst>
          </p:cNvPr>
          <p:cNvSpPr>
            <a:spLocks noGrp="1"/>
          </p:cNvSpPr>
          <p:nvPr>
            <p:ph type="sldNum" sz="quarter" idx="11"/>
          </p:nvPr>
        </p:nvSpPr>
        <p:spPr/>
        <p:txBody>
          <a:bodyPr>
            <a:noAutofit/>
          </a:bodyPr>
          <a:lstStyle/>
          <a:p>
            <a:fld id="{294A09A9-5501-47C1-A89A-A340965A2BE2}" type="slidenum">
              <a:rPr lang="en-US" smtClean="0"/>
              <a:pPr/>
              <a:t>‹#›</a:t>
            </a:fld>
            <a:endParaRPr lang="en-US"/>
          </a:p>
        </p:txBody>
      </p:sp>
      <p:sp>
        <p:nvSpPr>
          <p:cNvPr id="4" name="Footer Placeholder 3">
            <a:extLst>
              <a:ext uri="{FF2B5EF4-FFF2-40B4-BE49-F238E27FC236}">
                <a16:creationId xmlns:a16="http://schemas.microsoft.com/office/drawing/2014/main" id="{33FA0756-78EA-68DD-4650-F40EF5F2520E}"/>
              </a:ext>
            </a:extLst>
          </p:cNvPr>
          <p:cNvSpPr>
            <a:spLocks noGrp="1"/>
          </p:cNvSpPr>
          <p:nvPr>
            <p:ph type="ftr" sz="quarter" idx="10"/>
          </p:nvPr>
        </p:nvSpPr>
        <p:spPr/>
        <p:txBody>
          <a:bodyPr>
            <a:noAutofit/>
          </a:bodyPr>
          <a:lstStyle/>
          <a:p>
            <a:r>
              <a:rPr lang="en-US"/>
              <a:t>Crypto: investing &amp; trading</a:t>
            </a:r>
          </a:p>
        </p:txBody>
      </p:sp>
    </p:spTree>
    <p:extLst>
      <p:ext uri="{BB962C8B-B14F-4D97-AF65-F5344CB8AC3E}">
        <p14:creationId xmlns:p14="http://schemas.microsoft.com/office/powerpoint/2010/main" val="734534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Quote">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77AD3460-2264-3A46-993B-9F2AACED0504}"/>
              </a:ext>
            </a:extLst>
          </p:cNvPr>
          <p:cNvSpPr/>
          <p:nvPr userDrawn="1"/>
        </p:nvSpPr>
        <p:spPr>
          <a:xfrm rot="10800000">
            <a:off x="5393054" y="5650992"/>
            <a:ext cx="6821472" cy="1207007"/>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7">
            <a:extLst>
              <a:ext uri="{FF2B5EF4-FFF2-40B4-BE49-F238E27FC236}">
                <a16:creationId xmlns:a16="http://schemas.microsoft.com/office/drawing/2014/main" id="{BBBF3E9C-CCEA-98FA-7F69-55AF07558021}"/>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9">
            <a:extLst>
              <a:ext uri="{FF2B5EF4-FFF2-40B4-BE49-F238E27FC236}">
                <a16:creationId xmlns:a16="http://schemas.microsoft.com/office/drawing/2014/main" id="{4F937A84-95EC-EB44-470A-C82AD8E99897}"/>
              </a:ext>
            </a:extLst>
          </p:cNvPr>
          <p:cNvSpPr/>
          <p:nvPr userDrawn="1"/>
        </p:nvSpPr>
        <p:spPr>
          <a:xfrm>
            <a:off x="-24334" y="0"/>
            <a:ext cx="12218982" cy="6860673"/>
          </a:xfrm>
          <a:custGeom>
            <a:avLst/>
            <a:gdLst>
              <a:gd name="connsiteX0" fmla="*/ 4456 w 12218982"/>
              <a:gd name="connsiteY0" fmla="*/ 0 h 6860673"/>
              <a:gd name="connsiteX1" fmla="*/ 3150735 w 12218982"/>
              <a:gd name="connsiteY1" fmla="*/ 0 h 6860673"/>
              <a:gd name="connsiteX2" fmla="*/ 3150734 w 12218982"/>
              <a:gd name="connsiteY2" fmla="*/ 1 h 6860673"/>
              <a:gd name="connsiteX3" fmla="*/ 3275209 w 12218982"/>
              <a:gd name="connsiteY3" fmla="*/ 1 h 6860673"/>
              <a:gd name="connsiteX4" fmla="*/ 3275209 w 12218982"/>
              <a:gd name="connsiteY4" fmla="*/ 0 h 6860673"/>
              <a:gd name="connsiteX5" fmla="*/ 12218982 w 12218982"/>
              <a:gd name="connsiteY5" fmla="*/ 0 h 6860673"/>
              <a:gd name="connsiteX6" fmla="*/ 12218982 w 12218982"/>
              <a:gd name="connsiteY6" fmla="*/ 1983013 h 6860673"/>
              <a:gd name="connsiteX7" fmla="*/ 12062259 w 12218982"/>
              <a:gd name="connsiteY7" fmla="*/ 2024385 h 6860673"/>
              <a:gd name="connsiteX8" fmla="*/ 10972986 w 12218982"/>
              <a:gd name="connsiteY8" fmla="*/ 2139627 h 6860673"/>
              <a:gd name="connsiteX9" fmla="*/ 5417726 w 12218982"/>
              <a:gd name="connsiteY9" fmla="*/ 115939 h 6860673"/>
              <a:gd name="connsiteX10" fmla="*/ 3916598 w 12218982"/>
              <a:gd name="connsiteY10" fmla="*/ 272807 h 6860673"/>
              <a:gd name="connsiteX11" fmla="*/ 3863345 w 12218982"/>
              <a:gd name="connsiteY11" fmla="*/ 286233 h 6860673"/>
              <a:gd name="connsiteX12" fmla="*/ 3729781 w 12218982"/>
              <a:gd name="connsiteY12" fmla="*/ 323286 h 6860673"/>
              <a:gd name="connsiteX13" fmla="*/ 1717096 w 12218982"/>
              <a:gd name="connsiteY13" fmla="*/ 1451719 h 6860673"/>
              <a:gd name="connsiteX14" fmla="*/ 708597 w 12218982"/>
              <a:gd name="connsiteY14" fmla="*/ 2695590 h 6860673"/>
              <a:gd name="connsiteX15" fmla="*/ 486880 w 12218982"/>
              <a:gd name="connsiteY15" fmla="*/ 3274865 h 6860673"/>
              <a:gd name="connsiteX16" fmla="*/ 365997 w 12218982"/>
              <a:gd name="connsiteY16" fmla="*/ 3984708 h 6860673"/>
              <a:gd name="connsiteX17" fmla="*/ 341340 w 12218982"/>
              <a:gd name="connsiteY17" fmla="*/ 4301231 h 6860673"/>
              <a:gd name="connsiteX18" fmla="*/ 341340 w 12218982"/>
              <a:gd name="connsiteY18" fmla="*/ 5007890 h 6860673"/>
              <a:gd name="connsiteX19" fmla="*/ 343276 w 12218982"/>
              <a:gd name="connsiteY19" fmla="*/ 5047516 h 6860673"/>
              <a:gd name="connsiteX20" fmla="*/ 814636 w 12218982"/>
              <a:gd name="connsiteY20" fmla="*/ 6666819 h 6860673"/>
              <a:gd name="connsiteX21" fmla="*/ 915601 w 12218982"/>
              <a:gd name="connsiteY21" fmla="*/ 6858000 h 6860673"/>
              <a:gd name="connsiteX22" fmla="*/ 341340 w 12218982"/>
              <a:gd name="connsiteY22" fmla="*/ 6858000 h 6860673"/>
              <a:gd name="connsiteX23" fmla="*/ 341340 w 12218982"/>
              <a:gd name="connsiteY23" fmla="*/ 6860673 h 6860673"/>
              <a:gd name="connsiteX24" fmla="*/ 4456 w 12218982"/>
              <a:gd name="connsiteY24" fmla="*/ 6860673 h 6860673"/>
              <a:gd name="connsiteX25" fmla="*/ 4456 w 12218982"/>
              <a:gd name="connsiteY25" fmla="*/ 2794000 h 6860673"/>
              <a:gd name="connsiteX26" fmla="*/ 0 w 12218982"/>
              <a:gd name="connsiteY26" fmla="*/ 2794000 h 6860673"/>
              <a:gd name="connsiteX27" fmla="*/ 0 w 12218982"/>
              <a:gd name="connsiteY27" fmla="*/ 2022550 h 6860673"/>
              <a:gd name="connsiteX28" fmla="*/ 4456 w 12218982"/>
              <a:gd name="connsiteY28" fmla="*/ 2022550 h 6860673"/>
              <a:gd name="connsiteX29" fmla="*/ 4456 w 12218982"/>
              <a:gd name="connsiteY29" fmla="*/ 1646989 h 6860673"/>
              <a:gd name="connsiteX30" fmla="*/ 4456 w 12218982"/>
              <a:gd name="connsiteY30" fmla="*/ 0 h 6860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218982" h="6860673">
                <a:moveTo>
                  <a:pt x="4456" y="0"/>
                </a:moveTo>
                <a:lnTo>
                  <a:pt x="3150735" y="0"/>
                </a:lnTo>
                <a:lnTo>
                  <a:pt x="3150734" y="1"/>
                </a:lnTo>
                <a:lnTo>
                  <a:pt x="3275209" y="1"/>
                </a:lnTo>
                <a:lnTo>
                  <a:pt x="3275209" y="0"/>
                </a:lnTo>
                <a:lnTo>
                  <a:pt x="12218982" y="0"/>
                </a:lnTo>
                <a:lnTo>
                  <a:pt x="12218982" y="1983013"/>
                </a:lnTo>
                <a:lnTo>
                  <a:pt x="12062259" y="2024385"/>
                </a:lnTo>
                <a:cubicBezTo>
                  <a:pt x="11728036" y="2099441"/>
                  <a:pt x="11364094" y="2141640"/>
                  <a:pt x="10972986" y="2139627"/>
                </a:cubicBezTo>
                <a:cubicBezTo>
                  <a:pt x="8748018" y="2128176"/>
                  <a:pt x="7788484" y="155587"/>
                  <a:pt x="5417726" y="115939"/>
                </a:cubicBezTo>
                <a:cubicBezTo>
                  <a:pt x="4862080" y="106647"/>
                  <a:pt x="4363654" y="168899"/>
                  <a:pt x="3916598" y="272807"/>
                </a:cubicBezTo>
                <a:lnTo>
                  <a:pt x="3863345" y="286233"/>
                </a:lnTo>
                <a:lnTo>
                  <a:pt x="3729781" y="323286"/>
                </a:lnTo>
                <a:cubicBezTo>
                  <a:pt x="3036967" y="532141"/>
                  <a:pt x="2352843" y="836886"/>
                  <a:pt x="1717096" y="1451719"/>
                </a:cubicBezTo>
                <a:cubicBezTo>
                  <a:pt x="1293264" y="1861607"/>
                  <a:pt x="966036" y="2282242"/>
                  <a:pt x="708597" y="2695590"/>
                </a:cubicBezTo>
                <a:cubicBezTo>
                  <a:pt x="593502" y="2938109"/>
                  <a:pt x="544310" y="3015870"/>
                  <a:pt x="486880" y="3274865"/>
                </a:cubicBezTo>
                <a:cubicBezTo>
                  <a:pt x="434927" y="3498394"/>
                  <a:pt x="385149" y="3635910"/>
                  <a:pt x="365997" y="3984708"/>
                </a:cubicBezTo>
                <a:lnTo>
                  <a:pt x="341340" y="4301231"/>
                </a:lnTo>
                <a:lnTo>
                  <a:pt x="341340" y="5007890"/>
                </a:lnTo>
                <a:cubicBezTo>
                  <a:pt x="341985" y="5021099"/>
                  <a:pt x="342631" y="5034307"/>
                  <a:pt x="343276" y="5047516"/>
                </a:cubicBezTo>
                <a:cubicBezTo>
                  <a:pt x="393784" y="5666740"/>
                  <a:pt x="577442" y="6188267"/>
                  <a:pt x="814636" y="6666819"/>
                </a:cubicBezTo>
                <a:lnTo>
                  <a:pt x="915601" y="6858000"/>
                </a:lnTo>
                <a:lnTo>
                  <a:pt x="341340" y="6858000"/>
                </a:lnTo>
                <a:lnTo>
                  <a:pt x="341340" y="6860673"/>
                </a:lnTo>
                <a:lnTo>
                  <a:pt x="4456" y="6860673"/>
                </a:lnTo>
                <a:lnTo>
                  <a:pt x="4456" y="2794000"/>
                </a:lnTo>
                <a:lnTo>
                  <a:pt x="0" y="2794000"/>
                </a:lnTo>
                <a:lnTo>
                  <a:pt x="0" y="2022550"/>
                </a:lnTo>
                <a:lnTo>
                  <a:pt x="4456" y="2022550"/>
                </a:lnTo>
                <a:lnTo>
                  <a:pt x="4456" y="1646989"/>
                </a:lnTo>
                <a:lnTo>
                  <a:pt x="4456" y="0"/>
                </a:lnTo>
                <a:close/>
              </a:path>
            </a:pathLst>
          </a:custGeom>
          <a:gradFill>
            <a:gsLst>
              <a:gs pos="0">
                <a:schemeClr val="accent3">
                  <a:lumMod val="25000"/>
                  <a:alpha val="60164"/>
                </a:schemeClr>
              </a:gs>
              <a:gs pos="77000">
                <a:schemeClr val="accent3">
                  <a:lumMod val="25000"/>
                  <a:alpha val="29492"/>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10">
            <a:extLst>
              <a:ext uri="{FF2B5EF4-FFF2-40B4-BE49-F238E27FC236}">
                <a16:creationId xmlns:a16="http://schemas.microsoft.com/office/drawing/2014/main" id="{A9BF091C-5F88-B50F-03BB-284950253993}"/>
              </a:ext>
            </a:extLst>
          </p:cNvPr>
          <p:cNvSpPr/>
          <p:nvPr userDrawn="1"/>
        </p:nvSpPr>
        <p:spPr>
          <a:xfrm flipV="1">
            <a:off x="204060" y="5377862"/>
            <a:ext cx="7471211" cy="1480138"/>
          </a:xfrm>
          <a:custGeom>
            <a:avLst/>
            <a:gdLst>
              <a:gd name="connsiteX0" fmla="*/ 1910385 w 3946673"/>
              <a:gd name="connsiteY0" fmla="*/ 781847 h 781884"/>
              <a:gd name="connsiteX1" fmla="*/ 3855031 w 3946673"/>
              <a:gd name="connsiteY1" fmla="*/ 44786 h 781884"/>
              <a:gd name="connsiteX2" fmla="*/ 3946673 w 3946673"/>
              <a:gd name="connsiteY2" fmla="*/ 0 h 781884"/>
              <a:gd name="connsiteX3" fmla="*/ 0 w 3946673"/>
              <a:gd name="connsiteY3" fmla="*/ 0 h 781884"/>
              <a:gd name="connsiteX4" fmla="*/ 54644 w 3946673"/>
              <a:gd name="connsiteY4" fmla="*/ 67939 h 781884"/>
              <a:gd name="connsiteX5" fmla="*/ 1910385 w 3946673"/>
              <a:gd name="connsiteY5" fmla="*/ 781847 h 781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46673" h="781884">
                <a:moveTo>
                  <a:pt x="1910385" y="781847"/>
                </a:moveTo>
                <a:cubicBezTo>
                  <a:pt x="2719463" y="777993"/>
                  <a:pt x="3240943" y="361686"/>
                  <a:pt x="3855031" y="44786"/>
                </a:cubicBezTo>
                <a:lnTo>
                  <a:pt x="3946673" y="0"/>
                </a:lnTo>
                <a:lnTo>
                  <a:pt x="0" y="0"/>
                </a:lnTo>
                <a:lnTo>
                  <a:pt x="54644" y="67939"/>
                </a:lnTo>
                <a:cubicBezTo>
                  <a:pt x="372182" y="426203"/>
                  <a:pt x="1020399" y="786086"/>
                  <a:pt x="1910385" y="781847"/>
                </a:cubicBezTo>
                <a:close/>
              </a:path>
            </a:pathLst>
          </a:custGeom>
          <a:gradFill>
            <a:gsLst>
              <a:gs pos="66000">
                <a:schemeClr val="tx2">
                  <a:alpha val="8123"/>
                </a:schemeClr>
              </a:gs>
              <a:gs pos="33000">
                <a:schemeClr val="accent6">
                  <a:alpha val="13919"/>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16">
            <a:extLst>
              <a:ext uri="{FF2B5EF4-FFF2-40B4-BE49-F238E27FC236}">
                <a16:creationId xmlns:a16="http://schemas.microsoft.com/office/drawing/2014/main" id="{3FF8B459-35F5-072D-56FA-415EEABE6DC2}"/>
              </a:ext>
            </a:extLst>
          </p:cNvPr>
          <p:cNvSpPr/>
          <p:nvPr userDrawn="1"/>
        </p:nvSpPr>
        <p:spPr>
          <a:xfrm rot="10800000">
            <a:off x="-30287" y="4822578"/>
            <a:ext cx="12230888" cy="2040391"/>
          </a:xfrm>
          <a:custGeom>
            <a:avLst/>
            <a:gdLst>
              <a:gd name="connsiteX0" fmla="*/ 1751979 w 12230888"/>
              <a:gd name="connsiteY0" fmla="*/ 2040336 h 2040391"/>
              <a:gd name="connsiteX1" fmla="*/ 44227 w 12230888"/>
              <a:gd name="connsiteY1" fmla="*/ 1650944 h 2040391"/>
              <a:gd name="connsiteX2" fmla="*/ 0 w 12230888"/>
              <a:gd name="connsiteY2" fmla="*/ 1626084 h 2040391"/>
              <a:gd name="connsiteX3" fmla="*/ 0 w 12230888"/>
              <a:gd name="connsiteY3" fmla="*/ 0 h 2040391"/>
              <a:gd name="connsiteX4" fmla="*/ 12230888 w 12230888"/>
              <a:gd name="connsiteY4" fmla="*/ 0 h 2040391"/>
              <a:gd name="connsiteX5" fmla="*/ 12230888 w 12230888"/>
              <a:gd name="connsiteY5" fmla="*/ 1945571 h 2040391"/>
              <a:gd name="connsiteX6" fmla="*/ 12158569 w 12230888"/>
              <a:gd name="connsiteY6" fmla="*/ 1963333 h 2040391"/>
              <a:gd name="connsiteX7" fmla="*/ 11600914 w 12230888"/>
              <a:gd name="connsiteY7" fmla="*/ 2019284 h 2040391"/>
              <a:gd name="connsiteX8" fmla="*/ 9893162 w 12230888"/>
              <a:gd name="connsiteY8" fmla="*/ 1629893 h 2040391"/>
              <a:gd name="connsiteX9" fmla="*/ 9779649 w 12230888"/>
              <a:gd name="connsiteY9" fmla="*/ 1560235 h 2040391"/>
              <a:gd name="connsiteX10" fmla="*/ 9734876 w 12230888"/>
              <a:gd name="connsiteY10" fmla="*/ 1542756 h 2040391"/>
              <a:gd name="connsiteX11" fmla="*/ 6253752 w 12230888"/>
              <a:gd name="connsiteY11" fmla="*/ 400415 h 2040391"/>
              <a:gd name="connsiteX12" fmla="*/ 1751979 w 12230888"/>
              <a:gd name="connsiteY12" fmla="*/ 2040336 h 2040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30888" h="2040391">
                <a:moveTo>
                  <a:pt x="1751979" y="2040336"/>
                </a:moveTo>
                <a:cubicBezTo>
                  <a:pt x="1075843" y="2043817"/>
                  <a:pt x="499894" y="1884241"/>
                  <a:pt x="44227" y="1650944"/>
                </a:cubicBezTo>
                <a:lnTo>
                  <a:pt x="0" y="1626084"/>
                </a:lnTo>
                <a:lnTo>
                  <a:pt x="0" y="0"/>
                </a:lnTo>
                <a:lnTo>
                  <a:pt x="12230888" y="0"/>
                </a:lnTo>
                <a:lnTo>
                  <a:pt x="12230888" y="1945571"/>
                </a:lnTo>
                <a:lnTo>
                  <a:pt x="12158569" y="1963333"/>
                </a:lnTo>
                <a:cubicBezTo>
                  <a:pt x="11983060" y="1998243"/>
                  <a:pt x="11798121" y="2018269"/>
                  <a:pt x="11600914" y="2019284"/>
                </a:cubicBezTo>
                <a:cubicBezTo>
                  <a:pt x="10924778" y="2022765"/>
                  <a:pt x="10348830" y="1863190"/>
                  <a:pt x="9893162" y="1629893"/>
                </a:cubicBezTo>
                <a:lnTo>
                  <a:pt x="9779649" y="1560235"/>
                </a:lnTo>
                <a:lnTo>
                  <a:pt x="9734876" y="1542756"/>
                </a:lnTo>
                <a:cubicBezTo>
                  <a:pt x="9114026" y="1267812"/>
                  <a:pt x="8054852" y="370292"/>
                  <a:pt x="6253752" y="400415"/>
                </a:cubicBezTo>
                <a:cubicBezTo>
                  <a:pt x="4332581" y="432545"/>
                  <a:pt x="3555009" y="2031056"/>
                  <a:pt x="1751979" y="2040336"/>
                </a:cubicBezTo>
                <a:close/>
              </a:path>
            </a:pathLst>
          </a:custGeom>
          <a:gradFill flip="none" rotWithShape="1">
            <a:gsLst>
              <a:gs pos="0">
                <a:schemeClr val="accent6">
                  <a:alpha val="23907"/>
                </a:schemeClr>
              </a:gs>
              <a:gs pos="85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17">
            <a:extLst>
              <a:ext uri="{FF2B5EF4-FFF2-40B4-BE49-F238E27FC236}">
                <a16:creationId xmlns:a16="http://schemas.microsoft.com/office/drawing/2014/main" id="{73867BC1-390E-647F-B33F-8622748E6530}"/>
              </a:ext>
            </a:extLst>
          </p:cNvPr>
          <p:cNvSpPr/>
          <p:nvPr userDrawn="1"/>
        </p:nvSpPr>
        <p:spPr>
          <a:xfrm>
            <a:off x="0" y="0"/>
            <a:ext cx="12192000" cy="2035422"/>
          </a:xfrm>
          <a:custGeom>
            <a:avLst/>
            <a:gdLst>
              <a:gd name="connsiteX0" fmla="*/ 0 w 12192000"/>
              <a:gd name="connsiteY0" fmla="*/ 0 h 2035422"/>
              <a:gd name="connsiteX1" fmla="*/ 12192000 w 12192000"/>
              <a:gd name="connsiteY1" fmla="*/ 0 h 2035422"/>
              <a:gd name="connsiteX2" fmla="*/ 12192000 w 12192000"/>
              <a:gd name="connsiteY2" fmla="*/ 1759689 h 2035422"/>
              <a:gd name="connsiteX3" fmla="*/ 12103306 w 12192000"/>
              <a:gd name="connsiteY3" fmla="*/ 1729773 h 2035422"/>
              <a:gd name="connsiteX4" fmla="*/ 11659615 w 12192000"/>
              <a:gd name="connsiteY4" fmla="*/ 1535038 h 2035422"/>
              <a:gd name="connsiteX5" fmla="*/ 11521247 w 12192000"/>
              <a:gd name="connsiteY5" fmla="*/ 1450127 h 2035422"/>
              <a:gd name="connsiteX6" fmla="*/ 11466670 w 12192000"/>
              <a:gd name="connsiteY6" fmla="*/ 1428821 h 2035422"/>
              <a:gd name="connsiteX7" fmla="*/ 7223297 w 12192000"/>
              <a:gd name="connsiteY7" fmla="*/ 36346 h 2035422"/>
              <a:gd name="connsiteX8" fmla="*/ 1735787 w 12192000"/>
              <a:gd name="connsiteY8" fmla="*/ 2035354 h 2035422"/>
              <a:gd name="connsiteX9" fmla="*/ 97785 w 12192000"/>
              <a:gd name="connsiteY9" fmla="*/ 1755433 h 2035422"/>
              <a:gd name="connsiteX10" fmla="*/ 0 w 12192000"/>
              <a:gd name="connsiteY10" fmla="*/ 1715854 h 2035422"/>
              <a:gd name="connsiteX11" fmla="*/ 0 w 12192000"/>
              <a:gd name="connsiteY11" fmla="*/ 0 h 2035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2035422">
                <a:moveTo>
                  <a:pt x="0" y="0"/>
                </a:moveTo>
                <a:lnTo>
                  <a:pt x="12192000" y="0"/>
                </a:lnTo>
                <a:lnTo>
                  <a:pt x="12192000" y="1759689"/>
                </a:lnTo>
                <a:lnTo>
                  <a:pt x="12103306" y="1729773"/>
                </a:lnTo>
                <a:cubicBezTo>
                  <a:pt x="11946501" y="1671612"/>
                  <a:pt x="11798476" y="1606133"/>
                  <a:pt x="11659615" y="1535038"/>
                </a:cubicBezTo>
                <a:lnTo>
                  <a:pt x="11521247" y="1450127"/>
                </a:lnTo>
                <a:lnTo>
                  <a:pt x="11466670" y="1428821"/>
                </a:lnTo>
                <a:cubicBezTo>
                  <a:pt x="10709874" y="1093673"/>
                  <a:pt x="9418777" y="-373"/>
                  <a:pt x="7223297" y="36346"/>
                </a:cubicBezTo>
                <a:cubicBezTo>
                  <a:pt x="4881454" y="75511"/>
                  <a:pt x="3933620" y="2024042"/>
                  <a:pt x="1735787" y="2035354"/>
                </a:cubicBezTo>
                <a:cubicBezTo>
                  <a:pt x="1117647" y="2038536"/>
                  <a:pt x="568201" y="1929916"/>
                  <a:pt x="97785" y="1755433"/>
                </a:cubicBezTo>
                <a:lnTo>
                  <a:pt x="0" y="1715854"/>
                </a:lnTo>
                <a:lnTo>
                  <a:pt x="0" y="0"/>
                </a:lnTo>
                <a:close/>
              </a:path>
            </a:pathLst>
          </a:custGeom>
          <a:gradFill flip="none" rotWithShape="1">
            <a:gsLst>
              <a:gs pos="0">
                <a:schemeClr val="accent3">
                  <a:lumMod val="25000"/>
                </a:schemeClr>
              </a:gs>
              <a:gs pos="99000">
                <a:schemeClr val="accent3">
                  <a:lumMod val="25000"/>
                </a:schemeClr>
              </a:gs>
              <a:gs pos="31000">
                <a:schemeClr val="accent6">
                  <a:alpha val="69328"/>
                </a:schemeClr>
              </a:gs>
              <a:gs pos="73000">
                <a:schemeClr val="accent5">
                  <a:lumMod val="50000"/>
                  <a:alpha val="42331"/>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18">
            <a:extLst>
              <a:ext uri="{FF2B5EF4-FFF2-40B4-BE49-F238E27FC236}">
                <a16:creationId xmlns:a16="http://schemas.microsoft.com/office/drawing/2014/main" id="{FA6C5756-59FF-66C3-2611-3D7AB2049ABE}"/>
              </a:ext>
            </a:extLst>
          </p:cNvPr>
          <p:cNvSpPr/>
          <p:nvPr userDrawn="1"/>
        </p:nvSpPr>
        <p:spPr>
          <a:xfrm flipH="1">
            <a:off x="-2" y="0"/>
            <a:ext cx="11262111" cy="2139696"/>
          </a:xfrm>
          <a:custGeom>
            <a:avLst/>
            <a:gdLst>
              <a:gd name="connsiteX0" fmla="*/ 3062591 w 9676770"/>
              <a:gd name="connsiteY0" fmla="*/ 1838437 h 1838496"/>
              <a:gd name="connsiteX1" fmla="*/ 10485 w 9676770"/>
              <a:gd name="connsiteY1" fmla="*/ 104484 h 1838496"/>
              <a:gd name="connsiteX2" fmla="*/ 0 w 9676770"/>
              <a:gd name="connsiteY2" fmla="*/ 0 h 1838496"/>
              <a:gd name="connsiteX3" fmla="*/ 9676770 w 9676770"/>
              <a:gd name="connsiteY3" fmla="*/ 0 h 1838496"/>
              <a:gd name="connsiteX4" fmla="*/ 9676770 w 9676770"/>
              <a:gd name="connsiteY4" fmla="*/ 396354 h 1838496"/>
              <a:gd name="connsiteX5" fmla="*/ 9495267 w 9676770"/>
              <a:gd name="connsiteY5" fmla="*/ 334664 h 1838496"/>
              <a:gd name="connsiteX6" fmla="*/ 7835850 w 9676770"/>
              <a:gd name="connsiteY6" fmla="*/ 99619 h 1838496"/>
              <a:gd name="connsiteX7" fmla="*/ 3062591 w 9676770"/>
              <a:gd name="connsiteY7" fmla="*/ 1838437 h 1838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676770" h="1838496">
                <a:moveTo>
                  <a:pt x="3062591" y="1838437"/>
                </a:moveTo>
                <a:cubicBezTo>
                  <a:pt x="1270312" y="1847662"/>
                  <a:pt x="141962" y="776331"/>
                  <a:pt x="10485" y="104484"/>
                </a:cubicBezTo>
                <a:lnTo>
                  <a:pt x="0" y="0"/>
                </a:lnTo>
                <a:lnTo>
                  <a:pt x="9676770" y="0"/>
                </a:lnTo>
                <a:lnTo>
                  <a:pt x="9676770" y="396354"/>
                </a:lnTo>
                <a:lnTo>
                  <a:pt x="9495267" y="334664"/>
                </a:lnTo>
                <a:cubicBezTo>
                  <a:pt x="9021588" y="187614"/>
                  <a:pt x="8472423" y="88973"/>
                  <a:pt x="7835850" y="99619"/>
                </a:cubicBezTo>
                <a:cubicBezTo>
                  <a:pt x="5798818" y="133686"/>
                  <a:pt x="4974355" y="1828598"/>
                  <a:pt x="3062591" y="1838437"/>
                </a:cubicBezTo>
                <a:close/>
              </a:path>
            </a:pathLst>
          </a:custGeom>
          <a:gradFill flip="none" rotWithShape="1">
            <a:gsLst>
              <a:gs pos="43000">
                <a:schemeClr val="accent3">
                  <a:lumMod val="25000"/>
                  <a:alpha val="50000"/>
                </a:schemeClr>
              </a:gs>
              <a:gs pos="73000">
                <a:schemeClr val="accent1">
                  <a:alpha val="11498"/>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19">
            <a:extLst>
              <a:ext uri="{FF2B5EF4-FFF2-40B4-BE49-F238E27FC236}">
                <a16:creationId xmlns:a16="http://schemas.microsoft.com/office/drawing/2014/main" id="{EF6D3160-DA6D-8CDA-3A13-8A43EC05449D}"/>
              </a:ext>
            </a:extLst>
          </p:cNvPr>
          <p:cNvSpPr/>
          <p:nvPr userDrawn="1"/>
        </p:nvSpPr>
        <p:spPr>
          <a:xfrm>
            <a:off x="0" y="7399"/>
            <a:ext cx="4758726" cy="842020"/>
          </a:xfrm>
          <a:custGeom>
            <a:avLst/>
            <a:gdLst>
              <a:gd name="connsiteX0" fmla="*/ 2449167 w 4758726"/>
              <a:gd name="connsiteY0" fmla="*/ 841961 h 842020"/>
              <a:gd name="connsiteX1" fmla="*/ 12024 w 4758726"/>
              <a:gd name="connsiteY1" fmla="*/ 11254 h 842020"/>
              <a:gd name="connsiteX2" fmla="*/ 0 w 4758726"/>
              <a:gd name="connsiteY2" fmla="*/ 0 h 842020"/>
              <a:gd name="connsiteX3" fmla="*/ 4758726 w 4758726"/>
              <a:gd name="connsiteY3" fmla="*/ 0 h 842020"/>
              <a:gd name="connsiteX4" fmla="*/ 4526601 w 4758726"/>
              <a:gd name="connsiteY4" fmla="*/ 141635 h 842020"/>
              <a:gd name="connsiteX5" fmla="*/ 2449167 w 4758726"/>
              <a:gd name="connsiteY5" fmla="*/ 841961 h 84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58726" h="842020">
                <a:moveTo>
                  <a:pt x="2449167" y="841961"/>
                </a:moveTo>
                <a:cubicBezTo>
                  <a:pt x="1373800" y="847496"/>
                  <a:pt x="537447" y="464031"/>
                  <a:pt x="12024" y="11254"/>
                </a:cubicBezTo>
                <a:lnTo>
                  <a:pt x="0" y="0"/>
                </a:lnTo>
                <a:lnTo>
                  <a:pt x="4758726" y="0"/>
                </a:lnTo>
                <a:lnTo>
                  <a:pt x="4526601" y="141635"/>
                </a:lnTo>
                <a:cubicBezTo>
                  <a:pt x="3913845" y="510819"/>
                  <a:pt x="3285564" y="837657"/>
                  <a:pt x="2449167" y="841961"/>
                </a:cubicBezTo>
                <a:close/>
              </a:path>
            </a:pathLst>
          </a:custGeom>
          <a:gradFill>
            <a:gsLst>
              <a:gs pos="0">
                <a:schemeClr val="tx2">
                  <a:alpha val="43000"/>
                </a:schemeClr>
              </a:gs>
              <a:gs pos="100000">
                <a:schemeClr val="accent6">
                  <a:alpha val="53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2286000" y="2752344"/>
            <a:ext cx="7763256" cy="1600200"/>
          </a:xfrm>
        </p:spPr>
        <p:txBody>
          <a:bodyPr anchor="t">
            <a:noAutofit/>
          </a:bodyPr>
          <a:lstStyle>
            <a:lvl1pPr algn="ctr">
              <a:lnSpc>
                <a:spcPct val="100000"/>
              </a:lnSpc>
              <a:defRPr sz="4000"/>
            </a:lvl1pPr>
          </a:lstStyle>
          <a:p>
            <a:r>
              <a:rPr lang="en-US"/>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7132320" y="4233672"/>
            <a:ext cx="2843784" cy="448056"/>
          </a:xfrm>
        </p:spPr>
        <p:txBody>
          <a:bodyPr>
            <a:no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789227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5 Column">
    <p:spTree>
      <p:nvGrpSpPr>
        <p:cNvPr id="1" name=""/>
        <p:cNvGrpSpPr/>
        <p:nvPr/>
      </p:nvGrpSpPr>
      <p:grpSpPr>
        <a:xfrm>
          <a:off x="0" y="0"/>
          <a:ext cx="0" cy="0"/>
          <a:chOff x="0" y="0"/>
          <a:chExt cx="0" cy="0"/>
        </a:xfrm>
      </p:grpSpPr>
      <p:sp>
        <p:nvSpPr>
          <p:cNvPr id="51" name="Text Placeholder 50">
            <a:extLst>
              <a:ext uri="{FF2B5EF4-FFF2-40B4-BE49-F238E27FC236}">
                <a16:creationId xmlns:a16="http://schemas.microsoft.com/office/drawing/2014/main" id="{100A0D9B-ADC5-C41B-130F-1EA1EDE9F2E2}"/>
              </a:ext>
            </a:extLst>
          </p:cNvPr>
          <p:cNvSpPr>
            <a:spLocks noGrp="1"/>
          </p:cNvSpPr>
          <p:nvPr>
            <p:ph type="body" sz="quarter" idx="21"/>
          </p:nvPr>
        </p:nvSpPr>
        <p:spPr>
          <a:xfrm>
            <a:off x="937260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695761 h 1856232"/>
              <a:gd name="connsiteX3" fmla="*/ 1933505 w 2093976"/>
              <a:gd name="connsiteY3" fmla="*/ 1856232 h 1856232"/>
              <a:gd name="connsiteX4" fmla="*/ 0 w 2093976"/>
              <a:gd name="connsiteY4" fmla="*/ 1856232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695761"/>
                </a:lnTo>
                <a:cubicBezTo>
                  <a:pt x="2093976" y="1784387"/>
                  <a:pt x="2022131" y="1856232"/>
                  <a:pt x="1933505" y="1856232"/>
                </a:cubicBezTo>
                <a:lnTo>
                  <a:pt x="0" y="1856232"/>
                </a:ln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a:t>Click to edit Master text styles</a:t>
            </a:r>
          </a:p>
        </p:txBody>
      </p:sp>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655064" y="832104"/>
            <a:ext cx="8878824" cy="1069848"/>
          </a:xfrm>
        </p:spPr>
        <p:txBody>
          <a:bodyPr anchor="b"/>
          <a:lstStyle>
            <a:lvl1pPr algn="ctr">
              <a:defRPr/>
            </a:lvl1pPr>
          </a:lstStyle>
          <a:p>
            <a:r>
              <a:rPr lang="en-US"/>
              <a:t>Click to edit Master title style</a:t>
            </a:r>
          </a:p>
        </p:txBody>
      </p:sp>
      <p:sp>
        <p:nvSpPr>
          <p:cNvPr id="57" name="Text Placeholder 56">
            <a:extLst>
              <a:ext uri="{FF2B5EF4-FFF2-40B4-BE49-F238E27FC236}">
                <a16:creationId xmlns:a16="http://schemas.microsoft.com/office/drawing/2014/main" id="{9AF8AEFF-3F3B-8AFC-621B-F653E2F1B744}"/>
              </a:ext>
            </a:extLst>
          </p:cNvPr>
          <p:cNvSpPr>
            <a:spLocks noGrp="1"/>
          </p:cNvSpPr>
          <p:nvPr>
            <p:ph type="body" sz="quarter" idx="12"/>
          </p:nvPr>
        </p:nvSpPr>
        <p:spPr>
          <a:xfrm>
            <a:off x="727339" y="2478024"/>
            <a:ext cx="2098157" cy="702770"/>
          </a:xfrm>
          <a:custGeom>
            <a:avLst/>
            <a:gdLst>
              <a:gd name="connsiteX0" fmla="*/ 169182 w 2098157"/>
              <a:gd name="connsiteY0" fmla="*/ 0 h 702770"/>
              <a:gd name="connsiteX1" fmla="*/ 2098157 w 2098157"/>
              <a:gd name="connsiteY1" fmla="*/ 0 h 702770"/>
              <a:gd name="connsiteX2" fmla="*/ 2098157 w 2098157"/>
              <a:gd name="connsiteY2" fmla="*/ 702770 h 702770"/>
              <a:gd name="connsiteX3" fmla="*/ 2097025 w 2098157"/>
              <a:gd name="connsiteY3" fmla="*/ 702770 h 702770"/>
              <a:gd name="connsiteX4" fmla="*/ 503974 w 2098157"/>
              <a:gd name="connsiteY4" fmla="*/ 702770 h 702770"/>
              <a:gd name="connsiteX5" fmla="*/ 0 w 2098157"/>
              <a:gd name="connsiteY5" fmla="*/ 702770 h 702770"/>
              <a:gd name="connsiteX6" fmla="*/ 0 w 2098157"/>
              <a:gd name="connsiteY6" fmla="*/ 202766 h 702770"/>
              <a:gd name="connsiteX7" fmla="*/ 136581 w 2098157"/>
              <a:gd name="connsiteY7" fmla="*/ 3900 h 702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70">
                <a:moveTo>
                  <a:pt x="169182" y="0"/>
                </a:moveTo>
                <a:lnTo>
                  <a:pt x="2098157" y="0"/>
                </a:lnTo>
                <a:lnTo>
                  <a:pt x="2098157" y="702770"/>
                </a:lnTo>
                <a:lnTo>
                  <a:pt x="2097025" y="702770"/>
                </a:lnTo>
                <a:lnTo>
                  <a:pt x="503974" y="702770"/>
                </a:lnTo>
                <a:lnTo>
                  <a:pt x="0" y="702770"/>
                </a:lnTo>
                <a:lnTo>
                  <a:pt x="0" y="202766"/>
                </a:lnTo>
                <a:cubicBezTo>
                  <a:pt x="0" y="104671"/>
                  <a:pt x="58634" y="22828"/>
                  <a:pt x="136581" y="3900"/>
                </a:cubicBezTo>
                <a:close/>
              </a:path>
            </a:pathLst>
          </a:custGeom>
          <a:solidFill>
            <a:schemeClr val="accent6"/>
          </a:solidFill>
          <a:ln w="12700">
            <a:solidFill>
              <a:schemeClr val="accent6"/>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52" name="Text Placeholder 51">
            <a:extLst>
              <a:ext uri="{FF2B5EF4-FFF2-40B4-BE49-F238E27FC236}">
                <a16:creationId xmlns:a16="http://schemas.microsoft.com/office/drawing/2014/main" id="{C0111168-089D-E125-6CBB-0B288CE8D5B0}"/>
              </a:ext>
            </a:extLst>
          </p:cNvPr>
          <p:cNvSpPr>
            <a:spLocks noGrp="1"/>
          </p:cNvSpPr>
          <p:nvPr>
            <p:ph type="body" sz="quarter" idx="13"/>
          </p:nvPr>
        </p:nvSpPr>
        <p:spPr>
          <a:xfrm>
            <a:off x="731520" y="3236976"/>
            <a:ext cx="2093976" cy="1856232"/>
          </a:xfrm>
          <a:custGeom>
            <a:avLst/>
            <a:gdLst>
              <a:gd name="connsiteX0" fmla="*/ 0 w 2093976"/>
              <a:gd name="connsiteY0" fmla="*/ 0 h 1856232"/>
              <a:gd name="connsiteX1" fmla="*/ 2093976 w 2093976"/>
              <a:gd name="connsiteY1" fmla="*/ 0 h 1856232"/>
              <a:gd name="connsiteX2" fmla="*/ 2093976 w 2093976"/>
              <a:gd name="connsiteY2" fmla="*/ 1856232 h 1856232"/>
              <a:gd name="connsiteX3" fmla="*/ 160471 w 2093976"/>
              <a:gd name="connsiteY3" fmla="*/ 1856232 h 1856232"/>
              <a:gd name="connsiteX4" fmla="*/ 0 w 2093976"/>
              <a:gd name="connsiteY4" fmla="*/ 1695761 h 1856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76" h="1856232">
                <a:moveTo>
                  <a:pt x="0" y="0"/>
                </a:moveTo>
                <a:lnTo>
                  <a:pt x="2093976" y="0"/>
                </a:lnTo>
                <a:lnTo>
                  <a:pt x="2093976" y="1856232"/>
                </a:lnTo>
                <a:lnTo>
                  <a:pt x="160471" y="1856232"/>
                </a:lnTo>
                <a:cubicBezTo>
                  <a:pt x="71845" y="1856232"/>
                  <a:pt x="0" y="1784387"/>
                  <a:pt x="0" y="1695761"/>
                </a:cubicBezTo>
                <a:close/>
              </a:path>
            </a:pathLst>
          </a:custGeom>
          <a:ln w="12700">
            <a:solidFill>
              <a:schemeClr val="bg1"/>
            </a:solidFill>
          </a:ln>
        </p:spPr>
        <p:txBody>
          <a:bodyPr wrap="square" lIns="256032" tIns="201168" rIns="274320" anchor="t">
            <a:noAutofit/>
          </a:bodyPr>
          <a:lstStyle>
            <a:lvl1pPr marL="0" indent="0" algn="l">
              <a:lnSpc>
                <a:spcPct val="100000"/>
              </a:lnSpc>
              <a:spcBef>
                <a:spcPts val="0"/>
              </a:spcBef>
              <a:buNone/>
              <a:defRPr sz="1400" spc="0" baseline="0"/>
            </a:lvl1pPr>
          </a:lstStyle>
          <a:p>
            <a:pPr lvl="0"/>
            <a:r>
              <a:rPr lang="en-US"/>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2884932" y="2478024"/>
            <a:ext cx="2103120" cy="704088"/>
          </a:xfrm>
          <a:solidFill>
            <a:schemeClr val="accent1"/>
          </a:solidFill>
          <a:ln w="12700">
            <a:solidFill>
              <a:schemeClr val="accent1"/>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289179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047488" y="2478024"/>
            <a:ext cx="2103120" cy="704088"/>
          </a:xfrm>
          <a:solidFill>
            <a:schemeClr val="accent4"/>
          </a:solidFill>
          <a:ln w="12700">
            <a:solidFill>
              <a:schemeClr val="accent4"/>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05206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210044" y="2478024"/>
            <a:ext cx="2103120" cy="704088"/>
          </a:xfrm>
          <a:solidFill>
            <a:schemeClr val="accent2"/>
          </a:solidFill>
          <a:ln w="12700">
            <a:solidFill>
              <a:schemeClr val="accent2"/>
            </a:solidFill>
          </a:ln>
        </p:spPr>
        <p:txBody>
          <a:bodyPr lIns="91440" tIns="45720" rIns="91440" bIns="45720" anchor="ct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212330" y="3236976"/>
            <a:ext cx="2093976" cy="1856232"/>
          </a:xfrm>
          <a:ln w="12700">
            <a:solidFill>
              <a:schemeClr val="bg1"/>
            </a:solidFill>
          </a:ln>
        </p:spPr>
        <p:txBody>
          <a:bodyPr lIns="256032" tIns="201168" rIns="274320" anchor="t"/>
          <a:lstStyle>
            <a:lvl1pPr marL="0" indent="0" algn="l">
              <a:lnSpc>
                <a:spcPct val="100000"/>
              </a:lnSpc>
              <a:spcBef>
                <a:spcPts val="0"/>
              </a:spcBef>
              <a:buNone/>
              <a:defRPr sz="1400" spc="0" baseline="0"/>
            </a:lvl1pPr>
          </a:lstStyle>
          <a:p>
            <a:pPr lvl="0"/>
            <a:r>
              <a:rPr lang="en-US"/>
              <a:t>Click to edit Master text styles</a:t>
            </a:r>
          </a:p>
        </p:txBody>
      </p:sp>
      <p:sp>
        <p:nvSpPr>
          <p:cNvPr id="55" name="Text Placeholder 54">
            <a:extLst>
              <a:ext uri="{FF2B5EF4-FFF2-40B4-BE49-F238E27FC236}">
                <a16:creationId xmlns:a16="http://schemas.microsoft.com/office/drawing/2014/main" id="{76A5CBAC-0099-3E8F-E44D-7B999D707964}"/>
              </a:ext>
            </a:extLst>
          </p:cNvPr>
          <p:cNvSpPr>
            <a:spLocks noGrp="1"/>
          </p:cNvSpPr>
          <p:nvPr>
            <p:ph type="body" sz="quarter" idx="20"/>
          </p:nvPr>
        </p:nvSpPr>
        <p:spPr>
          <a:xfrm>
            <a:off x="9372600" y="2478025"/>
            <a:ext cx="2098157" cy="702769"/>
          </a:xfrm>
          <a:custGeom>
            <a:avLst/>
            <a:gdLst>
              <a:gd name="connsiteX0" fmla="*/ 0 w 2098157"/>
              <a:gd name="connsiteY0" fmla="*/ 0 h 702769"/>
              <a:gd name="connsiteX1" fmla="*/ 1928984 w 2098157"/>
              <a:gd name="connsiteY1" fmla="*/ 0 h 702769"/>
              <a:gd name="connsiteX2" fmla="*/ 1961576 w 2098157"/>
              <a:gd name="connsiteY2" fmla="*/ 3899 h 702769"/>
              <a:gd name="connsiteX3" fmla="*/ 2098157 w 2098157"/>
              <a:gd name="connsiteY3" fmla="*/ 202765 h 702769"/>
              <a:gd name="connsiteX4" fmla="*/ 2098157 w 2098157"/>
              <a:gd name="connsiteY4" fmla="*/ 702769 h 702769"/>
              <a:gd name="connsiteX5" fmla="*/ 1594183 w 2098157"/>
              <a:gd name="connsiteY5" fmla="*/ 702769 h 702769"/>
              <a:gd name="connsiteX6" fmla="*/ 1132 w 2098157"/>
              <a:gd name="connsiteY6" fmla="*/ 702769 h 702769"/>
              <a:gd name="connsiteX7" fmla="*/ 0 w 2098157"/>
              <a:gd name="connsiteY7" fmla="*/ 702769 h 702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8157" h="702769">
                <a:moveTo>
                  <a:pt x="0" y="0"/>
                </a:moveTo>
                <a:lnTo>
                  <a:pt x="1928984" y="0"/>
                </a:lnTo>
                <a:lnTo>
                  <a:pt x="1961576" y="3899"/>
                </a:lnTo>
                <a:cubicBezTo>
                  <a:pt x="2039523" y="22827"/>
                  <a:pt x="2098157" y="104670"/>
                  <a:pt x="2098157" y="202765"/>
                </a:cubicBezTo>
                <a:lnTo>
                  <a:pt x="2098157" y="702769"/>
                </a:lnTo>
                <a:lnTo>
                  <a:pt x="1594183" y="702769"/>
                </a:lnTo>
                <a:lnTo>
                  <a:pt x="1132" y="702769"/>
                </a:lnTo>
                <a:lnTo>
                  <a:pt x="0" y="702769"/>
                </a:lnTo>
                <a:close/>
              </a:path>
            </a:pathLst>
          </a:custGeom>
          <a:solidFill>
            <a:schemeClr val="tx2"/>
          </a:solidFill>
          <a:ln w="12700">
            <a:solidFill>
              <a:schemeClr val="tx2"/>
            </a:solidFill>
          </a:ln>
        </p:spPr>
        <p:txBody>
          <a:bodyPr wrap="square" lIns="91440" tIns="45720" rIns="91440" bIns="45720" anchor="ctr">
            <a:noAutofit/>
          </a:bodyPr>
          <a:lstStyle>
            <a:lvl1pPr marL="0" indent="0" algn="ctr">
              <a:lnSpc>
                <a:spcPct val="100000"/>
              </a:lnSpc>
              <a:spcBef>
                <a:spcPts val="0"/>
              </a:spcBef>
              <a:buNone/>
              <a:defRPr sz="2400" b="1" spc="0" baseline="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966900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3694F-11E9-3CF0-DCDE-FC7C6FAF569D}"/>
              </a:ext>
            </a:extLst>
          </p:cNvPr>
          <p:cNvSpPr>
            <a:spLocks noGrp="1"/>
          </p:cNvSpPr>
          <p:nvPr>
            <p:ph type="title"/>
          </p:nvPr>
        </p:nvSpPr>
        <p:spPr>
          <a:xfrm>
            <a:off x="1792224" y="832104"/>
            <a:ext cx="8878824" cy="1069848"/>
          </a:xfrm>
        </p:spPr>
        <p:txBody>
          <a:bodyPr anchor="b"/>
          <a:lstStyle>
            <a:lvl1pPr algn="ctr">
              <a:defRPr/>
            </a:lvl1pPr>
          </a:lstStyle>
          <a:p>
            <a:r>
              <a:rPr lang="en-US"/>
              <a:t>Click to edit Master title style</a:t>
            </a:r>
          </a:p>
        </p:txBody>
      </p:sp>
      <p:sp>
        <p:nvSpPr>
          <p:cNvPr id="3" name="Footer Placeholder 2">
            <a:extLst>
              <a:ext uri="{FF2B5EF4-FFF2-40B4-BE49-F238E27FC236}">
                <a16:creationId xmlns:a16="http://schemas.microsoft.com/office/drawing/2014/main" id="{CC652500-B558-F785-439F-12315F433125}"/>
              </a:ext>
            </a:extLst>
          </p:cNvPr>
          <p:cNvSpPr>
            <a:spLocks noGrp="1"/>
          </p:cNvSpPr>
          <p:nvPr>
            <p:ph type="ftr" sz="quarter" idx="10"/>
          </p:nvPr>
        </p:nvSpPr>
        <p:spPr/>
        <p:txBody>
          <a:bodyPr/>
          <a:lstStyle/>
          <a:p>
            <a:r>
              <a:rPr lang="en-US"/>
              <a:t>Crypto: investing &amp; trading</a:t>
            </a:r>
          </a:p>
        </p:txBody>
      </p:sp>
      <p:sp>
        <p:nvSpPr>
          <p:cNvPr id="4" name="Slide Number Placeholder 3">
            <a:extLst>
              <a:ext uri="{FF2B5EF4-FFF2-40B4-BE49-F238E27FC236}">
                <a16:creationId xmlns:a16="http://schemas.microsoft.com/office/drawing/2014/main" id="{938A96B1-64D5-11B6-BD02-AD31F317296F}"/>
              </a:ext>
            </a:extLst>
          </p:cNvPr>
          <p:cNvSpPr>
            <a:spLocks noGrp="1"/>
          </p:cNvSpPr>
          <p:nvPr>
            <p:ph type="sldNum" sz="quarter" idx="11"/>
          </p:nvPr>
        </p:nvSpPr>
        <p:spPr/>
        <p:txBody>
          <a:bodyPr/>
          <a:lstStyle/>
          <a:p>
            <a:fld id="{294A09A9-5501-47C1-A89A-A340965A2BE2}" type="slidenum">
              <a:rPr lang="en-US" smtClean="0"/>
              <a:pPr/>
              <a:t>‹#›</a:t>
            </a:fld>
            <a:endParaRPr lang="en-US"/>
          </a:p>
        </p:txBody>
      </p:sp>
      <p:cxnSp>
        <p:nvCxnSpPr>
          <p:cNvPr id="5" name="Straight Connector 4">
            <a:extLst>
              <a:ext uri="{FF2B5EF4-FFF2-40B4-BE49-F238E27FC236}">
                <a16:creationId xmlns:a16="http://schemas.microsoft.com/office/drawing/2014/main" id="{2C883D99-31C6-D5A2-D86A-FC9440CEA769}"/>
              </a:ext>
            </a:extLst>
          </p:cNvPr>
          <p:cNvCxnSpPr>
            <a:cxnSpLocks/>
          </p:cNvCxnSpPr>
          <p:nvPr userDrawn="1"/>
        </p:nvCxnSpPr>
        <p:spPr>
          <a:xfrm>
            <a:off x="1944007" y="3324115"/>
            <a:ext cx="2170451" cy="0"/>
          </a:xfrm>
          <a:prstGeom prst="line">
            <a:avLst/>
          </a:prstGeom>
          <a:ln w="12700">
            <a:solidFill>
              <a:schemeClr val="accent6"/>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38AB5A6-6184-8A00-738A-9F575C1472CC}"/>
              </a:ext>
            </a:extLst>
          </p:cNvPr>
          <p:cNvCxnSpPr>
            <a:cxnSpLocks/>
          </p:cNvCxnSpPr>
          <p:nvPr userDrawn="1"/>
        </p:nvCxnSpPr>
        <p:spPr>
          <a:xfrm>
            <a:off x="4114458" y="3322646"/>
            <a:ext cx="2171700" cy="0"/>
          </a:xfrm>
          <a:prstGeom prst="line">
            <a:avLst/>
          </a:prstGeom>
          <a:ln w="12700">
            <a:solidFill>
              <a:schemeClr val="accent5"/>
            </a:solidFill>
            <a:prstDash val="solid"/>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0BFB726-8911-1D40-8CAD-0678A3988661}"/>
              </a:ext>
            </a:extLst>
          </p:cNvPr>
          <p:cNvCxnSpPr>
            <a:cxnSpLocks/>
          </p:cNvCxnSpPr>
          <p:nvPr userDrawn="1"/>
        </p:nvCxnSpPr>
        <p:spPr>
          <a:xfrm>
            <a:off x="6286158" y="3322646"/>
            <a:ext cx="2161515" cy="14408"/>
          </a:xfrm>
          <a:prstGeom prst="line">
            <a:avLst/>
          </a:prstGeom>
          <a:ln w="12700">
            <a:solidFill>
              <a:schemeClr val="accent4"/>
            </a:solidFill>
            <a:prstDash val="solid"/>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06BA5D-5C40-149B-0AE7-118CF43109F3}"/>
              </a:ext>
            </a:extLst>
          </p:cNvPr>
          <p:cNvCxnSpPr>
            <a:cxnSpLocks/>
          </p:cNvCxnSpPr>
          <p:nvPr userDrawn="1"/>
        </p:nvCxnSpPr>
        <p:spPr>
          <a:xfrm>
            <a:off x="8447673" y="3333307"/>
            <a:ext cx="2189197" cy="0"/>
          </a:xfrm>
          <a:prstGeom prst="line">
            <a:avLst/>
          </a:prstGeom>
          <a:ln w="12700">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0E1F9F84-FEDF-EE4B-151E-0BA753B313F2}"/>
              </a:ext>
            </a:extLst>
          </p:cNvPr>
          <p:cNvSpPr/>
          <p:nvPr userDrawn="1"/>
        </p:nvSpPr>
        <p:spPr>
          <a:xfrm>
            <a:off x="1349145" y="2715964"/>
            <a:ext cx="1218817" cy="121881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5D1979A-4075-FDBC-DC21-B473A894753D}"/>
              </a:ext>
            </a:extLst>
          </p:cNvPr>
          <p:cNvSpPr/>
          <p:nvPr userDrawn="1"/>
        </p:nvSpPr>
        <p:spPr>
          <a:xfrm>
            <a:off x="3525168" y="2721004"/>
            <a:ext cx="1218817" cy="121881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253DC90-8B68-11F4-262C-EF788CC251ED}"/>
              </a:ext>
            </a:extLst>
          </p:cNvPr>
          <p:cNvSpPr/>
          <p:nvPr userDrawn="1"/>
        </p:nvSpPr>
        <p:spPr>
          <a:xfrm>
            <a:off x="5704017" y="2716977"/>
            <a:ext cx="1218817" cy="121881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8CEBAA34-A280-D694-891B-142A8D7FA33C}"/>
              </a:ext>
            </a:extLst>
          </p:cNvPr>
          <p:cNvSpPr/>
          <p:nvPr userDrawn="1"/>
        </p:nvSpPr>
        <p:spPr>
          <a:xfrm>
            <a:off x="7847695" y="2726015"/>
            <a:ext cx="1218817" cy="121881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DEC576C9-CAB6-8D5D-5976-B4CC1FB6B5C0}"/>
              </a:ext>
            </a:extLst>
          </p:cNvPr>
          <p:cNvSpPr/>
          <p:nvPr userDrawn="1"/>
        </p:nvSpPr>
        <p:spPr>
          <a:xfrm>
            <a:off x="10049319" y="2718520"/>
            <a:ext cx="1218817" cy="121881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B3AAAB5-1B7C-5567-E7F2-E97DCAFEA821}"/>
              </a:ext>
            </a:extLst>
          </p:cNvPr>
          <p:cNvSpPr/>
          <p:nvPr userDrawn="1"/>
        </p:nvSpPr>
        <p:spPr>
          <a:xfrm flipH="1">
            <a:off x="1418423" y="278651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6E861CF-DCF3-E6B9-1438-583DC69FFA06}"/>
              </a:ext>
            </a:extLst>
          </p:cNvPr>
          <p:cNvSpPr/>
          <p:nvPr userDrawn="1"/>
        </p:nvSpPr>
        <p:spPr>
          <a:xfrm flipH="1">
            <a:off x="3593035" y="2791555"/>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0F4D24E5-CE49-C81C-1933-88384A77E742}"/>
              </a:ext>
            </a:extLst>
          </p:cNvPr>
          <p:cNvSpPr/>
          <p:nvPr userDrawn="1"/>
        </p:nvSpPr>
        <p:spPr>
          <a:xfrm flipH="1">
            <a:off x="5771884" y="2787528"/>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F1CA68B-CB89-15A1-13F9-3DD65297D0BD}"/>
              </a:ext>
            </a:extLst>
          </p:cNvPr>
          <p:cNvSpPr/>
          <p:nvPr userDrawn="1"/>
        </p:nvSpPr>
        <p:spPr>
          <a:xfrm flipH="1">
            <a:off x="7915562" y="2796566"/>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3AD773FD-C1E4-FDB0-FDF1-0925375BE2A5}"/>
              </a:ext>
            </a:extLst>
          </p:cNvPr>
          <p:cNvSpPr/>
          <p:nvPr userDrawn="1"/>
        </p:nvSpPr>
        <p:spPr>
          <a:xfrm flipH="1">
            <a:off x="10129886" y="2789071"/>
            <a:ext cx="1071564" cy="107156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11">
            <a:extLst>
              <a:ext uri="{FF2B5EF4-FFF2-40B4-BE49-F238E27FC236}">
                <a16:creationId xmlns:a16="http://schemas.microsoft.com/office/drawing/2014/main" id="{ACA633AF-3209-BF0D-1450-6A91ACC8533F}"/>
              </a:ext>
            </a:extLst>
          </p:cNvPr>
          <p:cNvSpPr>
            <a:spLocks noGrp="1"/>
          </p:cNvSpPr>
          <p:nvPr>
            <p:ph type="body" sz="quarter" idx="12"/>
          </p:nvPr>
        </p:nvSpPr>
        <p:spPr>
          <a:xfrm>
            <a:off x="13807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0" name="Text Placeholder 11">
            <a:extLst>
              <a:ext uri="{FF2B5EF4-FFF2-40B4-BE49-F238E27FC236}">
                <a16:creationId xmlns:a16="http://schemas.microsoft.com/office/drawing/2014/main" id="{F70EFB68-D184-8E31-A027-F291D78776BF}"/>
              </a:ext>
            </a:extLst>
          </p:cNvPr>
          <p:cNvSpPr>
            <a:spLocks noGrp="1"/>
          </p:cNvSpPr>
          <p:nvPr>
            <p:ph type="body" sz="quarter" idx="13"/>
          </p:nvPr>
        </p:nvSpPr>
        <p:spPr>
          <a:xfrm>
            <a:off x="138074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1" name="Text Placeholder 11">
            <a:extLst>
              <a:ext uri="{FF2B5EF4-FFF2-40B4-BE49-F238E27FC236}">
                <a16:creationId xmlns:a16="http://schemas.microsoft.com/office/drawing/2014/main" id="{20FBF32C-8DDB-F094-1C74-FDE91B64F981}"/>
              </a:ext>
            </a:extLst>
          </p:cNvPr>
          <p:cNvSpPr>
            <a:spLocks noGrp="1"/>
          </p:cNvSpPr>
          <p:nvPr>
            <p:ph type="body" sz="quarter" idx="14"/>
          </p:nvPr>
        </p:nvSpPr>
        <p:spPr>
          <a:xfrm>
            <a:off x="3538728"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2" name="Text Placeholder 11">
            <a:extLst>
              <a:ext uri="{FF2B5EF4-FFF2-40B4-BE49-F238E27FC236}">
                <a16:creationId xmlns:a16="http://schemas.microsoft.com/office/drawing/2014/main" id="{C5237567-8AEF-3966-7CED-5DA3ACD21E7B}"/>
              </a:ext>
            </a:extLst>
          </p:cNvPr>
          <p:cNvSpPr>
            <a:spLocks noGrp="1"/>
          </p:cNvSpPr>
          <p:nvPr>
            <p:ph type="body" sz="quarter" idx="15"/>
          </p:nvPr>
        </p:nvSpPr>
        <p:spPr>
          <a:xfrm>
            <a:off x="3538728"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3" name="Text Placeholder 11">
            <a:extLst>
              <a:ext uri="{FF2B5EF4-FFF2-40B4-BE49-F238E27FC236}">
                <a16:creationId xmlns:a16="http://schemas.microsoft.com/office/drawing/2014/main" id="{7137587B-C03C-671F-AED7-4B974605AF4F}"/>
              </a:ext>
            </a:extLst>
          </p:cNvPr>
          <p:cNvSpPr>
            <a:spLocks noGrp="1"/>
          </p:cNvSpPr>
          <p:nvPr>
            <p:ph type="body" sz="quarter" idx="16"/>
          </p:nvPr>
        </p:nvSpPr>
        <p:spPr>
          <a:xfrm>
            <a:off x="572414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4" name="Text Placeholder 11">
            <a:extLst>
              <a:ext uri="{FF2B5EF4-FFF2-40B4-BE49-F238E27FC236}">
                <a16:creationId xmlns:a16="http://schemas.microsoft.com/office/drawing/2014/main" id="{25D4A96A-10D9-D4AD-C775-61041F026BA1}"/>
              </a:ext>
            </a:extLst>
          </p:cNvPr>
          <p:cNvSpPr>
            <a:spLocks noGrp="1"/>
          </p:cNvSpPr>
          <p:nvPr>
            <p:ph type="body" sz="quarter" idx="17"/>
          </p:nvPr>
        </p:nvSpPr>
        <p:spPr>
          <a:xfrm>
            <a:off x="572414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5" name="Text Placeholder 11">
            <a:extLst>
              <a:ext uri="{FF2B5EF4-FFF2-40B4-BE49-F238E27FC236}">
                <a16:creationId xmlns:a16="http://schemas.microsoft.com/office/drawing/2014/main" id="{81308FE1-98CC-9FD0-5CF1-5A8E61C5BA93}"/>
              </a:ext>
            </a:extLst>
          </p:cNvPr>
          <p:cNvSpPr>
            <a:spLocks noGrp="1"/>
          </p:cNvSpPr>
          <p:nvPr>
            <p:ph type="body" sz="quarter" idx="18"/>
          </p:nvPr>
        </p:nvSpPr>
        <p:spPr>
          <a:xfrm>
            <a:off x="7872984"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6" name="Text Placeholder 11">
            <a:extLst>
              <a:ext uri="{FF2B5EF4-FFF2-40B4-BE49-F238E27FC236}">
                <a16:creationId xmlns:a16="http://schemas.microsoft.com/office/drawing/2014/main" id="{B6FB197B-711E-A949-62E5-216CBC83FFBC}"/>
              </a:ext>
            </a:extLst>
          </p:cNvPr>
          <p:cNvSpPr>
            <a:spLocks noGrp="1"/>
          </p:cNvSpPr>
          <p:nvPr>
            <p:ph type="body" sz="quarter" idx="19"/>
          </p:nvPr>
        </p:nvSpPr>
        <p:spPr>
          <a:xfrm>
            <a:off x="7872984"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27" name="Text Placeholder 11">
            <a:extLst>
              <a:ext uri="{FF2B5EF4-FFF2-40B4-BE49-F238E27FC236}">
                <a16:creationId xmlns:a16="http://schemas.microsoft.com/office/drawing/2014/main" id="{BC5472B4-CBBF-AC70-5BA8-A0661E663D4A}"/>
              </a:ext>
            </a:extLst>
          </p:cNvPr>
          <p:cNvSpPr>
            <a:spLocks noGrp="1"/>
          </p:cNvSpPr>
          <p:nvPr>
            <p:ph type="body" sz="quarter" idx="20"/>
          </p:nvPr>
        </p:nvSpPr>
        <p:spPr>
          <a:xfrm>
            <a:off x="10058400" y="4114800"/>
            <a:ext cx="1362456" cy="466344"/>
          </a:xfrm>
        </p:spPr>
        <p:txBody>
          <a:bodyPr lIns="91440" tIns="45720" rIns="91440" bIns="45720" anchor="t"/>
          <a:lstStyle>
            <a:lvl1pPr marL="0" indent="0" algn="l">
              <a:lnSpc>
                <a:spcPct val="100000"/>
              </a:lnSpc>
              <a:spcBef>
                <a:spcPts val="0"/>
              </a:spcBef>
              <a:buNone/>
              <a:defRPr sz="2400" b="1" spc="0" baseline="0">
                <a:latin typeface="+mj-lt"/>
              </a:defRPr>
            </a:lvl1pPr>
          </a:lstStyle>
          <a:p>
            <a:pPr lvl="0"/>
            <a:r>
              <a:rPr lang="en-US"/>
              <a:t>Click to edit Master text styles</a:t>
            </a:r>
          </a:p>
        </p:txBody>
      </p:sp>
      <p:sp>
        <p:nvSpPr>
          <p:cNvPr id="28" name="Text Placeholder 11">
            <a:extLst>
              <a:ext uri="{FF2B5EF4-FFF2-40B4-BE49-F238E27FC236}">
                <a16:creationId xmlns:a16="http://schemas.microsoft.com/office/drawing/2014/main" id="{C3CEEBDA-7860-91AD-704A-7A540E1E58F7}"/>
              </a:ext>
            </a:extLst>
          </p:cNvPr>
          <p:cNvSpPr>
            <a:spLocks noGrp="1"/>
          </p:cNvSpPr>
          <p:nvPr>
            <p:ph type="body" sz="quarter" idx="21"/>
          </p:nvPr>
        </p:nvSpPr>
        <p:spPr>
          <a:xfrm>
            <a:off x="10058400" y="4599432"/>
            <a:ext cx="1362456" cy="740664"/>
          </a:xfrm>
        </p:spPr>
        <p:txBody>
          <a:bodyPr anchor="t"/>
          <a:lstStyle>
            <a:lvl1pPr marL="0" indent="0" algn="l">
              <a:lnSpc>
                <a:spcPct val="100000"/>
              </a:lnSpc>
              <a:spcBef>
                <a:spcPts val="0"/>
              </a:spcBef>
              <a:buNone/>
              <a:defRPr sz="1400" spc="0" baseline="0"/>
            </a:lvl1pPr>
          </a:lstStyle>
          <a:p>
            <a:pPr lvl="0"/>
            <a:r>
              <a:rPr lang="en-US"/>
              <a:t>Click to edit Master text styles</a:t>
            </a:r>
          </a:p>
        </p:txBody>
      </p:sp>
      <p:sp>
        <p:nvSpPr>
          <p:cNvPr id="30" name="Picture Placeholder 29">
            <a:extLst>
              <a:ext uri="{FF2B5EF4-FFF2-40B4-BE49-F238E27FC236}">
                <a16:creationId xmlns:a16="http://schemas.microsoft.com/office/drawing/2014/main" id="{DF918527-798D-3B40-E0EA-38C0AEBA6D77}"/>
              </a:ext>
            </a:extLst>
          </p:cNvPr>
          <p:cNvSpPr>
            <a:spLocks noGrp="1"/>
          </p:cNvSpPr>
          <p:nvPr>
            <p:ph type="pic" sz="quarter" idx="22"/>
          </p:nvPr>
        </p:nvSpPr>
        <p:spPr>
          <a:xfrm>
            <a:off x="1648147" y="3018954"/>
            <a:ext cx="621792" cy="621792"/>
          </a:xfrm>
        </p:spPr>
        <p:txBody>
          <a:bodyPr anchor="ctr"/>
          <a:lstStyle>
            <a:lvl1pPr marL="0" indent="0" algn="ctr">
              <a:buNone/>
              <a:defRPr sz="1000">
                <a:solidFill>
                  <a:schemeClr val="tx1"/>
                </a:solidFill>
              </a:defRPr>
            </a:lvl1pPr>
          </a:lstStyle>
          <a:p>
            <a:r>
              <a:rPr lang="en-US"/>
              <a:t>Click icon to add picture</a:t>
            </a:r>
          </a:p>
        </p:txBody>
      </p:sp>
      <p:sp>
        <p:nvSpPr>
          <p:cNvPr id="31" name="Picture Placeholder 29">
            <a:extLst>
              <a:ext uri="{FF2B5EF4-FFF2-40B4-BE49-F238E27FC236}">
                <a16:creationId xmlns:a16="http://schemas.microsoft.com/office/drawing/2014/main" id="{B0D40292-F2DF-0641-6B78-370AC5C50094}"/>
              </a:ext>
            </a:extLst>
          </p:cNvPr>
          <p:cNvSpPr>
            <a:spLocks noGrp="1"/>
          </p:cNvSpPr>
          <p:nvPr>
            <p:ph type="pic" sz="quarter" idx="23"/>
          </p:nvPr>
        </p:nvSpPr>
        <p:spPr>
          <a:xfrm>
            <a:off x="3805117" y="3011109"/>
            <a:ext cx="621792" cy="621792"/>
          </a:xfrm>
        </p:spPr>
        <p:txBody>
          <a:bodyPr anchor="ctr"/>
          <a:lstStyle>
            <a:lvl1pPr marL="0" indent="0" algn="ctr">
              <a:buNone/>
              <a:defRPr sz="1000">
                <a:solidFill>
                  <a:schemeClr val="tx1"/>
                </a:solidFill>
              </a:defRPr>
            </a:lvl1pPr>
          </a:lstStyle>
          <a:p>
            <a:r>
              <a:rPr lang="en-US"/>
              <a:t>Click icon to add picture</a:t>
            </a:r>
          </a:p>
        </p:txBody>
      </p:sp>
      <p:sp>
        <p:nvSpPr>
          <p:cNvPr id="32" name="Picture Placeholder 29">
            <a:extLst>
              <a:ext uri="{FF2B5EF4-FFF2-40B4-BE49-F238E27FC236}">
                <a16:creationId xmlns:a16="http://schemas.microsoft.com/office/drawing/2014/main" id="{503DD6AB-C9B3-EBD7-080A-FB219B381225}"/>
              </a:ext>
            </a:extLst>
          </p:cNvPr>
          <p:cNvSpPr>
            <a:spLocks noGrp="1"/>
          </p:cNvSpPr>
          <p:nvPr>
            <p:ph type="pic" sz="quarter" idx="24"/>
          </p:nvPr>
        </p:nvSpPr>
        <p:spPr>
          <a:xfrm>
            <a:off x="5995989" y="3026158"/>
            <a:ext cx="621792" cy="621792"/>
          </a:xfrm>
        </p:spPr>
        <p:txBody>
          <a:bodyPr anchor="ctr"/>
          <a:lstStyle>
            <a:lvl1pPr marL="0" indent="0" algn="ctr">
              <a:buNone/>
              <a:defRPr sz="1000">
                <a:solidFill>
                  <a:schemeClr val="tx1"/>
                </a:solidFill>
              </a:defRPr>
            </a:lvl1pPr>
          </a:lstStyle>
          <a:p>
            <a:r>
              <a:rPr lang="en-US"/>
              <a:t>Click icon to add picture</a:t>
            </a:r>
          </a:p>
        </p:txBody>
      </p:sp>
      <p:sp>
        <p:nvSpPr>
          <p:cNvPr id="33" name="Picture Placeholder 29">
            <a:extLst>
              <a:ext uri="{FF2B5EF4-FFF2-40B4-BE49-F238E27FC236}">
                <a16:creationId xmlns:a16="http://schemas.microsoft.com/office/drawing/2014/main" id="{E61A9741-3B1C-111D-B260-CF7E7F223F82}"/>
              </a:ext>
            </a:extLst>
          </p:cNvPr>
          <p:cNvSpPr>
            <a:spLocks noGrp="1"/>
          </p:cNvSpPr>
          <p:nvPr>
            <p:ph type="pic" sz="quarter" idx="25"/>
          </p:nvPr>
        </p:nvSpPr>
        <p:spPr>
          <a:xfrm>
            <a:off x="8146207" y="3011109"/>
            <a:ext cx="621792" cy="621792"/>
          </a:xfrm>
        </p:spPr>
        <p:txBody>
          <a:bodyPr anchor="ctr"/>
          <a:lstStyle>
            <a:lvl1pPr marL="0" indent="0" algn="ctr">
              <a:buNone/>
              <a:defRPr sz="1000">
                <a:solidFill>
                  <a:schemeClr val="tx1"/>
                </a:solidFill>
              </a:defRPr>
            </a:lvl1pPr>
          </a:lstStyle>
          <a:p>
            <a:r>
              <a:rPr lang="en-US"/>
              <a:t>Click icon to add picture</a:t>
            </a:r>
          </a:p>
        </p:txBody>
      </p:sp>
      <p:sp>
        <p:nvSpPr>
          <p:cNvPr id="34" name="Picture Placeholder 29">
            <a:extLst>
              <a:ext uri="{FF2B5EF4-FFF2-40B4-BE49-F238E27FC236}">
                <a16:creationId xmlns:a16="http://schemas.microsoft.com/office/drawing/2014/main" id="{E49C1AE1-BC78-2CE3-D292-61496AC727DE}"/>
              </a:ext>
            </a:extLst>
          </p:cNvPr>
          <p:cNvSpPr>
            <a:spLocks noGrp="1"/>
          </p:cNvSpPr>
          <p:nvPr>
            <p:ph type="pic" sz="quarter" idx="26"/>
          </p:nvPr>
        </p:nvSpPr>
        <p:spPr>
          <a:xfrm>
            <a:off x="10347831" y="3017032"/>
            <a:ext cx="621792" cy="621792"/>
          </a:xfrm>
        </p:spPr>
        <p:txBody>
          <a:bodyPr anchor="ctr"/>
          <a:lstStyle>
            <a:lvl1pPr marL="0" indent="0" algn="ctr">
              <a:buNone/>
              <a:defRPr sz="1000">
                <a:solidFill>
                  <a:schemeClr val="tx1"/>
                </a:solidFill>
              </a:defRPr>
            </a:lvl1pPr>
          </a:lstStyle>
          <a:p>
            <a:r>
              <a:rPr lang="en-US"/>
              <a:t>Click icon to add picture</a:t>
            </a:r>
          </a:p>
        </p:txBody>
      </p:sp>
      <p:sp>
        <p:nvSpPr>
          <p:cNvPr id="29" name="Text Placeholder 11">
            <a:extLst>
              <a:ext uri="{FF2B5EF4-FFF2-40B4-BE49-F238E27FC236}">
                <a16:creationId xmlns:a16="http://schemas.microsoft.com/office/drawing/2014/main" id="{3B71C9DC-B9E5-6C34-B451-BA2224CCDDE0}"/>
              </a:ext>
            </a:extLst>
          </p:cNvPr>
          <p:cNvSpPr>
            <a:spLocks noGrp="1"/>
          </p:cNvSpPr>
          <p:nvPr>
            <p:ph type="body" sz="quarter" idx="28"/>
          </p:nvPr>
        </p:nvSpPr>
        <p:spPr>
          <a:xfrm>
            <a:off x="2350008" y="4279392"/>
            <a:ext cx="146304" cy="146304"/>
          </a:xfrm>
          <a:prstGeom prst="ellipse">
            <a:avLst/>
          </a:prstGeom>
          <a:solidFill>
            <a:schemeClr val="accent6"/>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6" name="Text Placeholder 11">
            <a:extLst>
              <a:ext uri="{FF2B5EF4-FFF2-40B4-BE49-F238E27FC236}">
                <a16:creationId xmlns:a16="http://schemas.microsoft.com/office/drawing/2014/main" id="{0596D87F-0114-685D-7F97-873DBA557947}"/>
              </a:ext>
            </a:extLst>
          </p:cNvPr>
          <p:cNvSpPr>
            <a:spLocks noGrp="1"/>
          </p:cNvSpPr>
          <p:nvPr>
            <p:ph type="body" sz="quarter" idx="29"/>
          </p:nvPr>
        </p:nvSpPr>
        <p:spPr>
          <a:xfrm>
            <a:off x="4517136" y="4279392"/>
            <a:ext cx="146304" cy="146304"/>
          </a:xfrm>
          <a:prstGeom prst="ellipse">
            <a:avLst/>
          </a:prstGeom>
          <a:solidFill>
            <a:schemeClr val="accent5"/>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7" name="Text Placeholder 11">
            <a:extLst>
              <a:ext uri="{FF2B5EF4-FFF2-40B4-BE49-F238E27FC236}">
                <a16:creationId xmlns:a16="http://schemas.microsoft.com/office/drawing/2014/main" id="{5D4E3F00-5755-F2EF-97C8-0FE775CAE04E}"/>
              </a:ext>
            </a:extLst>
          </p:cNvPr>
          <p:cNvSpPr>
            <a:spLocks noGrp="1"/>
          </p:cNvSpPr>
          <p:nvPr>
            <p:ph type="body" sz="quarter" idx="30"/>
          </p:nvPr>
        </p:nvSpPr>
        <p:spPr>
          <a:xfrm>
            <a:off x="6702552" y="4279392"/>
            <a:ext cx="146304" cy="146304"/>
          </a:xfrm>
          <a:prstGeom prst="ellipse">
            <a:avLst/>
          </a:prstGeom>
          <a:solidFill>
            <a:schemeClr val="accent4"/>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8" name="Text Placeholder 11">
            <a:extLst>
              <a:ext uri="{FF2B5EF4-FFF2-40B4-BE49-F238E27FC236}">
                <a16:creationId xmlns:a16="http://schemas.microsoft.com/office/drawing/2014/main" id="{29543A01-39BF-D362-26F8-BD1E7D0D3C86}"/>
              </a:ext>
            </a:extLst>
          </p:cNvPr>
          <p:cNvSpPr>
            <a:spLocks noGrp="1"/>
          </p:cNvSpPr>
          <p:nvPr>
            <p:ph type="body" sz="quarter" idx="31"/>
          </p:nvPr>
        </p:nvSpPr>
        <p:spPr>
          <a:xfrm>
            <a:off x="8842248" y="4279392"/>
            <a:ext cx="146304" cy="146304"/>
          </a:xfrm>
          <a:prstGeom prst="ellipse">
            <a:avLst/>
          </a:prstGeom>
          <a:solidFill>
            <a:schemeClr val="accent2"/>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
        <p:nvSpPr>
          <p:cNvPr id="39" name="Text Placeholder 11">
            <a:extLst>
              <a:ext uri="{FF2B5EF4-FFF2-40B4-BE49-F238E27FC236}">
                <a16:creationId xmlns:a16="http://schemas.microsoft.com/office/drawing/2014/main" id="{BB6B72CD-75B9-D90F-4767-2141AEF3B201}"/>
              </a:ext>
            </a:extLst>
          </p:cNvPr>
          <p:cNvSpPr>
            <a:spLocks noGrp="1"/>
          </p:cNvSpPr>
          <p:nvPr>
            <p:ph type="body" sz="quarter" idx="32"/>
          </p:nvPr>
        </p:nvSpPr>
        <p:spPr>
          <a:xfrm>
            <a:off x="11055096" y="4279392"/>
            <a:ext cx="146304" cy="146304"/>
          </a:xfrm>
          <a:prstGeom prst="ellipse">
            <a:avLst/>
          </a:prstGeom>
          <a:solidFill>
            <a:schemeClr val="accent1"/>
          </a:solidFill>
        </p:spPr>
        <p:txBody>
          <a:bodyPr lIns="0" tIns="0" rIns="0" bIns="0" anchor="ctr"/>
          <a:lstStyle>
            <a:lvl1pPr marL="0" indent="0" algn="ctr">
              <a:lnSpc>
                <a:spcPct val="100000"/>
              </a:lnSpc>
              <a:spcBef>
                <a:spcPts val="0"/>
              </a:spcBef>
              <a:buFont typeface="Arial" panose="020B0604020202020204" pitchFamily="34" charset="0"/>
              <a:buNone/>
              <a:defRPr sz="200" b="0" spc="0" baseline="0">
                <a:noFill/>
                <a:latin typeface="+mj-lt"/>
              </a:defRPr>
            </a:lvl1pPr>
          </a:lstStyle>
          <a:p>
            <a:pPr lvl="0"/>
            <a:r>
              <a:rPr lang="en-US"/>
              <a:t>Click to edit Master text styles</a:t>
            </a:r>
          </a:p>
        </p:txBody>
      </p:sp>
    </p:spTree>
    <p:extLst>
      <p:ext uri="{BB962C8B-B14F-4D97-AF65-F5344CB8AC3E}">
        <p14:creationId xmlns:p14="http://schemas.microsoft.com/office/powerpoint/2010/main" val="1290831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10">
            <a:extLst>
              <a:ext uri="{FF2B5EF4-FFF2-40B4-BE49-F238E27FC236}">
                <a16:creationId xmlns:a16="http://schemas.microsoft.com/office/drawing/2014/main" id="{89A27E14-C943-C294-334B-4D6A7500F3B5}"/>
              </a:ext>
            </a:extLst>
          </p:cNvPr>
          <p:cNvSpPr/>
          <p:nvPr userDrawn="1"/>
        </p:nvSpPr>
        <p:spPr>
          <a:xfrm rot="5400000">
            <a:off x="7383937" y="2039848"/>
            <a:ext cx="6858000" cy="2778304"/>
          </a:xfrm>
          <a:custGeom>
            <a:avLst/>
            <a:gdLst>
              <a:gd name="connsiteX0" fmla="*/ 0 w 6858000"/>
              <a:gd name="connsiteY0" fmla="*/ 1050199 h 2778304"/>
              <a:gd name="connsiteX1" fmla="*/ 0 w 6858000"/>
              <a:gd name="connsiteY1" fmla="*/ 0 h 2778304"/>
              <a:gd name="connsiteX2" fmla="*/ 6858000 w 6858000"/>
              <a:gd name="connsiteY2" fmla="*/ 0 h 2778304"/>
              <a:gd name="connsiteX3" fmla="*/ 6858000 w 6858000"/>
              <a:gd name="connsiteY3" fmla="*/ 1193215 h 2778304"/>
              <a:gd name="connsiteX4" fmla="*/ 6790588 w 6858000"/>
              <a:gd name="connsiteY4" fmla="*/ 1211701 h 2778304"/>
              <a:gd name="connsiteX5" fmla="*/ 3050431 w 6858000"/>
              <a:gd name="connsiteY5" fmla="*/ 2778245 h 2778304"/>
              <a:gd name="connsiteX6" fmla="*/ 37813 w 6858000"/>
              <a:gd name="connsiteY6" fmla="*/ 1183549 h 2778304"/>
              <a:gd name="connsiteX7" fmla="*/ 0 w 6858000"/>
              <a:gd name="connsiteY7" fmla="*/ 1050199 h 2778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2778304">
                <a:moveTo>
                  <a:pt x="0" y="1050199"/>
                </a:moveTo>
                <a:lnTo>
                  <a:pt x="0" y="0"/>
                </a:lnTo>
                <a:lnTo>
                  <a:pt x="6858000" y="0"/>
                </a:lnTo>
                <a:lnTo>
                  <a:pt x="6858000" y="1193215"/>
                </a:lnTo>
                <a:lnTo>
                  <a:pt x="6790588" y="1211701"/>
                </a:lnTo>
                <a:cubicBezTo>
                  <a:pt x="5439260" y="1649845"/>
                  <a:pt x="4603740" y="2770251"/>
                  <a:pt x="3050431" y="2778245"/>
                </a:cubicBezTo>
                <a:cubicBezTo>
                  <a:pt x="1377637" y="2786855"/>
                  <a:pt x="283199" y="1854180"/>
                  <a:pt x="37813" y="1183549"/>
                </a:cubicBezTo>
                <a:lnTo>
                  <a:pt x="0" y="1050199"/>
                </a:lnTo>
                <a:close/>
              </a:path>
            </a:pathLst>
          </a:custGeom>
          <a:gradFill flip="none" rotWithShape="1">
            <a:gsLst>
              <a:gs pos="26000">
                <a:schemeClr val="accent3">
                  <a:lumMod val="25000"/>
                </a:schemeClr>
              </a:gs>
              <a:gs pos="73000">
                <a:schemeClr val="accent1">
                  <a:alpha val="33146"/>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11">
            <a:extLst>
              <a:ext uri="{FF2B5EF4-FFF2-40B4-BE49-F238E27FC236}">
                <a16:creationId xmlns:a16="http://schemas.microsoft.com/office/drawing/2014/main" id="{BE5C5BCA-F960-4024-7215-2D2EFD0FEBF3}"/>
              </a:ext>
            </a:extLst>
          </p:cNvPr>
          <p:cNvSpPr/>
          <p:nvPr userDrawn="1"/>
        </p:nvSpPr>
        <p:spPr>
          <a:xfrm rot="16200000" flipV="1">
            <a:off x="7907199" y="2573198"/>
            <a:ext cx="6858000" cy="1711602"/>
          </a:xfrm>
          <a:custGeom>
            <a:avLst/>
            <a:gdLst>
              <a:gd name="connsiteX0" fmla="*/ 6858000 w 6858000"/>
              <a:gd name="connsiteY0" fmla="*/ 1010661 h 1711602"/>
              <a:gd name="connsiteX1" fmla="*/ 6858000 w 6858000"/>
              <a:gd name="connsiteY1" fmla="*/ 0 h 1711602"/>
              <a:gd name="connsiteX2" fmla="*/ 0 w 6858000"/>
              <a:gd name="connsiteY2" fmla="*/ 0 h 1711602"/>
              <a:gd name="connsiteX3" fmla="*/ 0 w 6858000"/>
              <a:gd name="connsiteY3" fmla="*/ 983884 h 1711602"/>
              <a:gd name="connsiteX4" fmla="*/ 11078 w 6858000"/>
              <a:gd name="connsiteY4" fmla="*/ 997657 h 1711602"/>
              <a:gd name="connsiteX5" fmla="*/ 1866819 w 6858000"/>
              <a:gd name="connsiteY5" fmla="*/ 1711565 h 1711602"/>
              <a:gd name="connsiteX6" fmla="*/ 5098965 w 6858000"/>
              <a:gd name="connsiteY6" fmla="*/ 622006 h 1711602"/>
              <a:gd name="connsiteX7" fmla="*/ 6746500 w 6858000"/>
              <a:gd name="connsiteY7" fmla="*/ 959665 h 1711602"/>
              <a:gd name="connsiteX8" fmla="*/ 6858000 w 6858000"/>
              <a:gd name="connsiteY8" fmla="*/ 1010661 h 1711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8000" h="1711602">
                <a:moveTo>
                  <a:pt x="6858000" y="1010661"/>
                </a:moveTo>
                <a:lnTo>
                  <a:pt x="6858000" y="0"/>
                </a:lnTo>
                <a:lnTo>
                  <a:pt x="0" y="0"/>
                </a:lnTo>
                <a:lnTo>
                  <a:pt x="0" y="983884"/>
                </a:lnTo>
                <a:lnTo>
                  <a:pt x="11078" y="997657"/>
                </a:lnTo>
                <a:cubicBezTo>
                  <a:pt x="328616" y="1355920"/>
                  <a:pt x="976833" y="1715803"/>
                  <a:pt x="1866819" y="1711565"/>
                </a:cubicBezTo>
                <a:cubicBezTo>
                  <a:pt x="3161344" y="1705400"/>
                  <a:pt x="3719617" y="643352"/>
                  <a:pt x="5098965" y="622006"/>
                </a:cubicBezTo>
                <a:cubicBezTo>
                  <a:pt x="5788640" y="611332"/>
                  <a:pt x="6326795" y="775968"/>
                  <a:pt x="6746500" y="959665"/>
                </a:cubicBezTo>
                <a:lnTo>
                  <a:pt x="6858000" y="1010661"/>
                </a:lnTo>
                <a:close/>
              </a:path>
            </a:pathLst>
          </a:custGeom>
          <a:gradFill>
            <a:gsLst>
              <a:gs pos="79000">
                <a:schemeClr val="accent4">
                  <a:lumMod val="75000"/>
                  <a:alpha val="79763"/>
                </a:schemeClr>
              </a:gs>
              <a:gs pos="37000">
                <a:schemeClr val="accent3">
                  <a:lumMod val="25000"/>
                  <a:alpha val="27934"/>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13">
            <a:extLst>
              <a:ext uri="{FF2B5EF4-FFF2-40B4-BE49-F238E27FC236}">
                <a16:creationId xmlns:a16="http://schemas.microsoft.com/office/drawing/2014/main" id="{6F62D03F-D065-13FE-5D30-58C2523BD14D}"/>
              </a:ext>
            </a:extLst>
          </p:cNvPr>
          <p:cNvSpPr/>
          <p:nvPr userDrawn="1"/>
        </p:nvSpPr>
        <p:spPr>
          <a:xfrm rot="5400000">
            <a:off x="7877130" y="2543131"/>
            <a:ext cx="6858001" cy="1771739"/>
          </a:xfrm>
          <a:custGeom>
            <a:avLst/>
            <a:gdLst>
              <a:gd name="connsiteX0" fmla="*/ 0 w 6858001"/>
              <a:gd name="connsiteY0" fmla="*/ 1273784 h 1771739"/>
              <a:gd name="connsiteX1" fmla="*/ 0 w 6858001"/>
              <a:gd name="connsiteY1" fmla="*/ 0 h 1771739"/>
              <a:gd name="connsiteX2" fmla="*/ 6858001 w 6858001"/>
              <a:gd name="connsiteY2" fmla="*/ 0 h 1771739"/>
              <a:gd name="connsiteX3" fmla="*/ 6858001 w 6858001"/>
              <a:gd name="connsiteY3" fmla="*/ 34923 h 1771739"/>
              <a:gd name="connsiteX4" fmla="*/ 6735259 w 6858001"/>
              <a:gd name="connsiteY4" fmla="*/ 32862 h 1771739"/>
              <a:gd name="connsiteX5" fmla="*/ 1961998 w 6858001"/>
              <a:gd name="connsiteY5" fmla="*/ 1771680 h 1771739"/>
              <a:gd name="connsiteX6" fmla="*/ 151257 w 6858001"/>
              <a:gd name="connsiteY6" fmla="*/ 1358806 h 1771739"/>
              <a:gd name="connsiteX7" fmla="*/ 0 w 6858001"/>
              <a:gd name="connsiteY7" fmla="*/ 1273784 h 1771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1" h="1771739">
                <a:moveTo>
                  <a:pt x="0" y="1273784"/>
                </a:moveTo>
                <a:lnTo>
                  <a:pt x="0" y="0"/>
                </a:lnTo>
                <a:lnTo>
                  <a:pt x="6858001" y="0"/>
                </a:lnTo>
                <a:lnTo>
                  <a:pt x="6858001" y="34923"/>
                </a:lnTo>
                <a:lnTo>
                  <a:pt x="6735259" y="32862"/>
                </a:lnTo>
                <a:cubicBezTo>
                  <a:pt x="4698226" y="66929"/>
                  <a:pt x="3873763" y="1761840"/>
                  <a:pt x="1961998" y="1771680"/>
                </a:cubicBezTo>
                <a:cubicBezTo>
                  <a:pt x="1245087" y="1775370"/>
                  <a:pt x="634403" y="1606171"/>
                  <a:pt x="151257" y="1358806"/>
                </a:cubicBezTo>
                <a:lnTo>
                  <a:pt x="0" y="1273784"/>
                </a:lnTo>
                <a:close/>
              </a:path>
            </a:pathLst>
          </a:custGeom>
          <a:gradFill>
            <a:gsLst>
              <a:gs pos="32000">
                <a:schemeClr val="tx2">
                  <a:alpha val="48229"/>
                </a:schemeClr>
              </a:gs>
              <a:gs pos="100000">
                <a:schemeClr val="accent6">
                  <a:alpha val="4858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1545336" y="822960"/>
            <a:ext cx="8878824" cy="1069848"/>
          </a:xfrm>
        </p:spPr>
        <p:txBody>
          <a:bodyPr anchor="b"/>
          <a:lstStyle>
            <a:lvl1pPr algn="l">
              <a:defRPr/>
            </a:lvl1pPr>
          </a:lstStyle>
          <a:p>
            <a:r>
              <a:rPr lang="en-US"/>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1536192"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1536192"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5541264" y="2185416"/>
            <a:ext cx="3621024" cy="493776"/>
          </a:xfrm>
        </p:spPr>
        <p:txBody>
          <a:bodyPr anchor="t"/>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5541264" y="2743200"/>
            <a:ext cx="3621024" cy="2578608"/>
          </a:xfrm>
        </p:spPr>
        <p:txBody>
          <a:bodyPr/>
          <a:lstStyle>
            <a:lvl1pPr marL="228600" indent="-228600">
              <a:defRPr sz="1800"/>
            </a:lvl1pPr>
            <a:lvl2pPr indent="-228600">
              <a:defRPr sz="1600"/>
            </a:lvl2pPr>
            <a:lvl3pPr indent="-228600">
              <a:defRPr sz="1400"/>
            </a:lvl3pPr>
            <a:lvl4pPr indent="-228600">
              <a:defRPr sz="1200"/>
            </a:lvl4pPr>
            <a:lvl5pPr indent="-228600">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3A51CCCC-1589-401D-AE98-FC28716301EF}"/>
              </a:ext>
            </a:extLst>
          </p:cNvPr>
          <p:cNvSpPr>
            <a:spLocks noGrp="1"/>
          </p:cNvSpPr>
          <p:nvPr>
            <p:ph type="ftr" sz="quarter" idx="11"/>
          </p:nvPr>
        </p:nvSpPr>
        <p:spPr/>
        <p:txBody>
          <a:bodyPr/>
          <a:lstStyle/>
          <a:p>
            <a:r>
              <a:rPr lang="en-US"/>
              <a:t>Crypto: investing &amp; trading</a:t>
            </a:r>
          </a:p>
        </p:txBody>
      </p:sp>
      <p:sp>
        <p:nvSpPr>
          <p:cNvPr id="9" name="Slide Number Placeholder 8">
            <a:extLst>
              <a:ext uri="{FF2B5EF4-FFF2-40B4-BE49-F238E27FC236}">
                <a16:creationId xmlns:a16="http://schemas.microsoft.com/office/drawing/2014/main" id="{285D9D7D-8D9A-473E-AF0D-EF1940D793C3}"/>
              </a:ext>
            </a:extLst>
          </p:cNvPr>
          <p:cNvSpPr>
            <a:spLocks noGrp="1"/>
          </p:cNvSpPr>
          <p:nvPr>
            <p:ph type="sldNum" sz="quarter" idx="12"/>
          </p:nvPr>
        </p:nvSpPr>
        <p:spPr/>
        <p:txBody>
          <a:bodyPr/>
          <a:lstStyle/>
          <a:p>
            <a:fld id="{294A09A9-5501-47C1-A89A-A340965A2BE2}" type="slidenum">
              <a:rPr lang="en-US" smtClean="0"/>
              <a:t>‹#›</a:t>
            </a:fld>
            <a:endParaRPr lang="en-US"/>
          </a:p>
        </p:txBody>
      </p:sp>
    </p:spTree>
    <p:extLst>
      <p:ext uri="{BB962C8B-B14F-4D97-AF65-F5344CB8AC3E}">
        <p14:creationId xmlns:p14="http://schemas.microsoft.com/office/powerpoint/2010/main" val="4062460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2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50392" y="832104"/>
            <a:ext cx="10881360" cy="1069848"/>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1014984" y="2212848"/>
            <a:ext cx="10332720" cy="3547872"/>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329184" y="411480"/>
            <a:ext cx="521208" cy="310896"/>
          </a:xfrm>
          <a:prstGeom prst="rect">
            <a:avLst/>
          </a:prstGeom>
        </p:spPr>
        <p:txBody>
          <a:bodyPr vert="horz" lIns="91440" tIns="45720" rIns="91440" bIns="45720" rtlCol="0" anchor="ctr">
            <a:noAutofit/>
          </a:bodyPr>
          <a:lstStyle>
            <a:lvl1pPr algn="ctr">
              <a:defRPr sz="1200" b="0" i="0">
                <a:solidFill>
                  <a:schemeClr val="bg1"/>
                </a:solidFill>
                <a:latin typeface="+mn-lt"/>
                <a:cs typeface="Segoe UI Light" panose="020B0502040204020203" pitchFamily="34" charset="0"/>
              </a:defRPr>
            </a:lvl1pPr>
          </a:lstStyle>
          <a:p>
            <a:fld id="{294A09A9-5501-47C1-A89A-A340965A2BE2}" type="slidenum">
              <a:rPr lang="en-US" smtClean="0"/>
              <a:pPr/>
              <a:t>‹#›</a:t>
            </a:fld>
            <a:endParaRPr lang="en-US"/>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66344" y="6190488"/>
            <a:ext cx="2331720" cy="274320"/>
          </a:xfrm>
          <a:prstGeom prst="rect">
            <a:avLst/>
          </a:prstGeom>
        </p:spPr>
        <p:txBody>
          <a:bodyPr vert="horz" lIns="91440" tIns="45720" rIns="91440" bIns="45720" rtlCol="0" anchor="ctr">
            <a:noAutofit/>
          </a:bodyPr>
          <a:lstStyle>
            <a:lvl1pPr algn="l">
              <a:defRPr sz="1200" b="0" i="0">
                <a:solidFill>
                  <a:schemeClr val="bg1"/>
                </a:solidFill>
                <a:latin typeface="+mn-lt"/>
                <a:cs typeface="Segoe UI Light" panose="020B0502040204020203" pitchFamily="34" charset="0"/>
              </a:defRPr>
            </a:lvl1pPr>
          </a:lstStyle>
          <a:p>
            <a:r>
              <a:rPr lang="en-US"/>
              <a:t>Crypto: investing &amp; trading</a:t>
            </a:r>
          </a:p>
        </p:txBody>
      </p:sp>
      <p:cxnSp>
        <p:nvCxnSpPr>
          <p:cNvPr id="7" name="Straight Connector 6">
            <a:extLst>
              <a:ext uri="{FF2B5EF4-FFF2-40B4-BE49-F238E27FC236}">
                <a16:creationId xmlns:a16="http://schemas.microsoft.com/office/drawing/2014/main" id="{2BA4A2D6-617E-EEA3-E4EE-5BDB472F6A43}"/>
              </a:ext>
            </a:extLst>
          </p:cNvPr>
          <p:cNvCxnSpPr>
            <a:cxnSpLocks/>
          </p:cNvCxnSpPr>
          <p:nvPr userDrawn="1"/>
        </p:nvCxnSpPr>
        <p:spPr>
          <a:xfrm>
            <a:off x="594170" y="846661"/>
            <a:ext cx="0" cy="511101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70" r:id="rId7"/>
    <p:sldLayoutId id="2147483669" r:id="rId8"/>
    <p:sldLayoutId id="2147483653" r:id="rId9"/>
    <p:sldLayoutId id="2147483665" r:id="rId10"/>
    <p:sldLayoutId id="2147483666" r:id="rId11"/>
    <p:sldLayoutId id="2147483667" r:id="rId12"/>
    <p:sldLayoutId id="2147483668" r:id="rId13"/>
    <p:sldLayoutId id="2147483651" r:id="rId14"/>
    <p:sldLayoutId id="2147483652" r:id="rId15"/>
    <p:sldLayoutId id="2147483654" r:id="rId16"/>
    <p:sldLayoutId id="2147483655" r:id="rId17"/>
    <p:sldLayoutId id="2147483656" r:id="rId18"/>
    <p:sldLayoutId id="2147483657" r:id="rId19"/>
  </p:sldLayoutIdLst>
  <p:hf hdr="0" dt="0"/>
  <p:txStyles>
    <p:title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p:titleStyle>
    <p:bodyStyle>
      <a:lvl1pPr marL="228600" indent="-347472" algn="l" defTabSz="914400" rtl="0" eaLnBrk="1" latinLnBrk="0" hangingPunct="1">
        <a:lnSpc>
          <a:spcPct val="90000"/>
        </a:lnSpc>
        <a:spcBef>
          <a:spcPts val="1000"/>
        </a:spcBef>
        <a:buClr>
          <a:schemeClr val="accent6"/>
        </a:buClr>
        <a:buFont typeface="Courier New" panose="02070309020205020404" pitchFamily="49" charset="0"/>
        <a:buChar char="o"/>
        <a:defRPr sz="2800" kern="1200">
          <a:solidFill>
            <a:schemeClr val="bg1"/>
          </a:solidFill>
          <a:latin typeface="+mn-lt"/>
          <a:ea typeface="+mn-ea"/>
          <a:cs typeface="Segoe UI" panose="020B0502040204020203" pitchFamily="34" charset="0"/>
        </a:defRPr>
      </a:lvl1pPr>
      <a:lvl2pPr marL="685800" indent="-347472" algn="l" defTabSz="914400" rtl="0" eaLnBrk="1" latinLnBrk="0" hangingPunct="1">
        <a:lnSpc>
          <a:spcPct val="90000"/>
        </a:lnSpc>
        <a:spcBef>
          <a:spcPts val="500"/>
        </a:spcBef>
        <a:buClr>
          <a:schemeClr val="accent6"/>
        </a:buClr>
        <a:buFont typeface="Courier New" panose="02070309020205020404" pitchFamily="49" charset="0"/>
        <a:buChar char="o"/>
        <a:defRPr sz="2400" kern="1200">
          <a:solidFill>
            <a:schemeClr val="bg1"/>
          </a:solidFill>
          <a:latin typeface="+mn-lt"/>
          <a:ea typeface="+mn-ea"/>
          <a:cs typeface="Segoe UI" panose="020B0502040204020203" pitchFamily="34" charset="0"/>
        </a:defRPr>
      </a:lvl2pPr>
      <a:lvl3pPr marL="1143000" indent="-347472" algn="l" defTabSz="914400" rtl="0" eaLnBrk="1" latinLnBrk="0" hangingPunct="1">
        <a:lnSpc>
          <a:spcPct val="90000"/>
        </a:lnSpc>
        <a:spcBef>
          <a:spcPts val="500"/>
        </a:spcBef>
        <a:buClr>
          <a:schemeClr val="accent6"/>
        </a:buClr>
        <a:buFont typeface="Courier New" panose="02070309020205020404" pitchFamily="49" charset="0"/>
        <a:buChar char="o"/>
        <a:defRPr sz="2000" kern="1200">
          <a:solidFill>
            <a:schemeClr val="bg1"/>
          </a:solidFill>
          <a:latin typeface="+mn-lt"/>
          <a:ea typeface="+mn-ea"/>
          <a:cs typeface="Segoe UI" panose="020B0502040204020203" pitchFamily="34" charset="0"/>
        </a:defRPr>
      </a:lvl3pPr>
      <a:lvl4pPr marL="16002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4pPr>
      <a:lvl5pPr marL="2057400" indent="-347472" algn="l" defTabSz="914400" rtl="0" eaLnBrk="1" latinLnBrk="0" hangingPunct="1">
        <a:lnSpc>
          <a:spcPct val="90000"/>
        </a:lnSpc>
        <a:spcBef>
          <a:spcPts val="500"/>
        </a:spcBef>
        <a:buClr>
          <a:schemeClr val="accent6"/>
        </a:buClr>
        <a:buFont typeface="Courier New" panose="02070309020205020404" pitchFamily="49" charset="0"/>
        <a:buChar char="o"/>
        <a:defRPr sz="1800" kern="1200">
          <a:solidFill>
            <a:schemeClr val="bg1"/>
          </a:solidFill>
          <a:latin typeface="+mn-lt"/>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70DB4-0446-EF22-E8E0-3A5B83923AC0}"/>
              </a:ext>
            </a:extLst>
          </p:cNvPr>
          <p:cNvSpPr>
            <a:spLocks noGrp="1"/>
          </p:cNvSpPr>
          <p:nvPr>
            <p:ph type="ctrTitle"/>
          </p:nvPr>
        </p:nvSpPr>
        <p:spPr/>
        <p:txBody>
          <a:bodyPr/>
          <a:lstStyle/>
          <a:p>
            <a:r>
              <a:rPr lang="en-US"/>
              <a:t>CREDIT CARD PAYMENT DEFAULTERS</a:t>
            </a:r>
          </a:p>
        </p:txBody>
      </p:sp>
      <p:sp>
        <p:nvSpPr>
          <p:cNvPr id="3" name="Subtitle 2">
            <a:extLst>
              <a:ext uri="{FF2B5EF4-FFF2-40B4-BE49-F238E27FC236}">
                <a16:creationId xmlns:a16="http://schemas.microsoft.com/office/drawing/2014/main" id="{696329B1-2D04-0F3A-1081-C5117D8CE122}"/>
              </a:ext>
            </a:extLst>
          </p:cNvPr>
          <p:cNvSpPr>
            <a:spLocks noGrp="1"/>
          </p:cNvSpPr>
          <p:nvPr>
            <p:ph type="subTitle" idx="1"/>
          </p:nvPr>
        </p:nvSpPr>
        <p:spPr>
          <a:xfrm>
            <a:off x="2560320" y="4261104"/>
            <a:ext cx="7068312" cy="1293688"/>
          </a:xfrm>
        </p:spPr>
        <p:txBody>
          <a:bodyPr vert="horz" lIns="91440" tIns="45720" rIns="91440" bIns="45720" rtlCol="0" anchor="t">
            <a:noAutofit/>
          </a:bodyPr>
          <a:lstStyle/>
          <a:p>
            <a:r>
              <a:rPr lang="en-US" b="1">
                <a:latin typeface="Segoe UI Semilight" panose="020B0402040204020203" pitchFamily="34" charset="0"/>
                <a:cs typeface="Segoe UI Semilight" panose="020B0402040204020203" pitchFamily="34" charset="0"/>
              </a:rPr>
              <a:t>DAB 103 Analytical Tools &amp; Decision Making</a:t>
            </a:r>
          </a:p>
          <a:p>
            <a:r>
              <a:rPr lang="en-US">
                <a:latin typeface="Segoe UI Semilight" panose="020B0402040204020203" pitchFamily="34" charset="0"/>
                <a:ea typeface="+mn-lt"/>
                <a:cs typeface="Segoe UI Semilight" panose="020B0402040204020203" pitchFamily="34" charset="0"/>
              </a:rPr>
              <a:t>Section: 004</a:t>
            </a:r>
          </a:p>
          <a:p>
            <a:r>
              <a:rPr lang="en-US">
                <a:latin typeface="Segoe UI Semilight" panose="020B0402040204020203" pitchFamily="34" charset="0"/>
                <a:ea typeface="+mn-lt"/>
                <a:cs typeface="Segoe UI Semilight" panose="020B0402040204020203" pitchFamily="34" charset="0"/>
              </a:rPr>
              <a:t> Group: 01</a:t>
            </a:r>
            <a:endParaRPr lang="en-US">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723491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0DEE9-2DBD-C997-C208-027230B5A3EA}"/>
              </a:ext>
            </a:extLst>
          </p:cNvPr>
          <p:cNvSpPr>
            <a:spLocks noGrp="1"/>
          </p:cNvSpPr>
          <p:nvPr>
            <p:ph type="title"/>
          </p:nvPr>
        </p:nvSpPr>
        <p:spPr>
          <a:xfrm>
            <a:off x="853156" y="608584"/>
            <a:ext cx="8514364" cy="793496"/>
          </a:xfrm>
        </p:spPr>
        <p:txBody>
          <a:bodyPr anchor="b">
            <a:noAutofit/>
          </a:bodyPr>
          <a:lstStyle/>
          <a:p>
            <a:r>
              <a:rPr lang="en-US" sz="4000" b="1" spc="600">
                <a:ln w="28575">
                  <a:noFill/>
                  <a:prstDash val="solid"/>
                </a:ln>
              </a:rPr>
              <a:t>DEFAULTER DISTRIBUTION</a:t>
            </a:r>
          </a:p>
        </p:txBody>
      </p:sp>
      <p:sp>
        <p:nvSpPr>
          <p:cNvPr id="12" name="Content Placeholder 3">
            <a:extLst>
              <a:ext uri="{FF2B5EF4-FFF2-40B4-BE49-F238E27FC236}">
                <a16:creationId xmlns:a16="http://schemas.microsoft.com/office/drawing/2014/main" id="{87589984-5118-755C-3931-F98EE6B96D00}"/>
              </a:ext>
            </a:extLst>
          </p:cNvPr>
          <p:cNvSpPr>
            <a:spLocks noGrp="1"/>
          </p:cNvSpPr>
          <p:nvPr>
            <p:ph type="body" sz="half" idx="2"/>
          </p:nvPr>
        </p:nvSpPr>
        <p:spPr>
          <a:xfrm>
            <a:off x="694938" y="1785684"/>
            <a:ext cx="5829906" cy="4137596"/>
          </a:xfrm>
        </p:spPr>
        <p:txBody>
          <a:bodyPr vert="horz" lIns="91440" tIns="45720" rIns="91440" bIns="45720" rtlCol="0" anchor="t">
            <a:normAutofit/>
          </a:bodyPr>
          <a:lstStyle/>
          <a:p>
            <a:pPr marL="285750" indent="-285750" algn="just">
              <a:buFont typeface="Courier New" panose="02070309020205020404" pitchFamily="49" charset="0"/>
              <a:buChar char="o"/>
            </a:pPr>
            <a:r>
              <a:rPr lang="en-US" sz="1800">
                <a:latin typeface="Segoe UI Semilight" panose="020B0402040204020203" pitchFamily="34" charset="0"/>
                <a:cs typeface="Segoe UI Semilight" panose="020B0402040204020203" pitchFamily="34" charset="0"/>
              </a:rPr>
              <a:t>The dataset contains 22% of records labeled as DEFAULTERS while the rest as Happy-Paying-Customers.</a:t>
            </a:r>
          </a:p>
          <a:p>
            <a:pPr marL="285750" indent="-285750" algn="just">
              <a:buFont typeface="Courier New" panose="02070309020205020404" pitchFamily="49" charset="0"/>
              <a:buChar char="o"/>
            </a:pPr>
            <a:endParaRPr lang="en-US" sz="1800">
              <a:latin typeface="Segoe UI Semilight" panose="020B0402040204020203" pitchFamily="34" charset="0"/>
              <a:cs typeface="Segoe UI Semilight" panose="020B0402040204020203" pitchFamily="34" charset="0"/>
            </a:endParaRPr>
          </a:p>
          <a:p>
            <a:pPr marL="285750" indent="-285750" algn="just">
              <a:buFont typeface="Courier New" panose="02070309020205020404" pitchFamily="49" charset="0"/>
              <a:buChar char="o"/>
            </a:pPr>
            <a:r>
              <a:rPr lang="en-US" sz="1800">
                <a:latin typeface="Segoe UI Semilight" panose="020B0402040204020203" pitchFamily="34" charset="0"/>
                <a:cs typeface="Segoe UI Semilight" panose="020B0402040204020203" pitchFamily="34" charset="0"/>
              </a:rPr>
              <a:t>The Financial Institution requires measures to identify the defaulters as early as possible to control credit risks.</a:t>
            </a:r>
          </a:p>
          <a:p>
            <a:pPr marL="285750" indent="-285750" algn="just">
              <a:buFont typeface="Courier New" panose="02070309020205020404" pitchFamily="49" charset="0"/>
              <a:buChar char="o"/>
            </a:pPr>
            <a:endParaRPr lang="en-US" sz="1800">
              <a:latin typeface="Segoe UI Semilight" panose="020B0402040204020203" pitchFamily="34" charset="0"/>
              <a:cs typeface="Segoe UI Semilight" panose="020B0402040204020203" pitchFamily="34" charset="0"/>
            </a:endParaRPr>
          </a:p>
        </p:txBody>
      </p:sp>
      <p:sp>
        <p:nvSpPr>
          <p:cNvPr id="5" name="Slide Number Placeholder 4">
            <a:extLst>
              <a:ext uri="{FF2B5EF4-FFF2-40B4-BE49-F238E27FC236}">
                <a16:creationId xmlns:a16="http://schemas.microsoft.com/office/drawing/2014/main" id="{F79CF1F9-4847-1440-0352-6D1284A48D05}"/>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10</a:t>
            </a:fld>
            <a:endParaRPr lang="en-US"/>
          </a:p>
        </p:txBody>
      </p:sp>
      <p:pic>
        <p:nvPicPr>
          <p:cNvPr id="15" name="Picture 15" descr="Chart, pie chart&#10;&#10;Description automatically generated">
            <a:extLst>
              <a:ext uri="{FF2B5EF4-FFF2-40B4-BE49-F238E27FC236}">
                <a16:creationId xmlns:a16="http://schemas.microsoft.com/office/drawing/2014/main" id="{8C29B038-2D19-034A-268A-4B3A1116F06A}"/>
              </a:ext>
            </a:extLst>
          </p:cNvPr>
          <p:cNvPicPr>
            <a:picLocks noGrp="1" noChangeAspect="1"/>
          </p:cNvPicPr>
          <p:nvPr>
            <p:ph idx="1"/>
          </p:nvPr>
        </p:nvPicPr>
        <p:blipFill>
          <a:blip r:embed="rId2"/>
          <a:stretch>
            <a:fillRect/>
          </a:stretch>
        </p:blipFill>
        <p:spPr>
          <a:xfrm>
            <a:off x="6620109" y="1673775"/>
            <a:ext cx="5095875" cy="3905250"/>
          </a:xfrm>
        </p:spPr>
      </p:pic>
    </p:spTree>
    <p:extLst>
      <p:ext uri="{BB962C8B-B14F-4D97-AF65-F5344CB8AC3E}">
        <p14:creationId xmlns:p14="http://schemas.microsoft.com/office/powerpoint/2010/main" val="1208724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D1F89DD-0C63-04CF-E255-CBEC59F83D02}"/>
              </a:ext>
            </a:extLst>
          </p:cNvPr>
          <p:cNvSpPr txBox="1">
            <a:spLocks/>
          </p:cNvSpPr>
          <p:nvPr/>
        </p:nvSpPr>
        <p:spPr>
          <a:xfrm>
            <a:off x="850392" y="566928"/>
            <a:ext cx="10881360" cy="106984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b="1" kern="1200" cap="all" spc="600" baseline="0">
                <a:solidFill>
                  <a:schemeClr val="bg1"/>
                </a:solidFill>
                <a:latin typeface="+mj-lt"/>
                <a:ea typeface="+mj-ea"/>
                <a:cs typeface="+mj-cs"/>
              </a:defRPr>
            </a:lvl1pPr>
          </a:lstStyle>
          <a:p>
            <a:pPr>
              <a:spcAft>
                <a:spcPts val="600"/>
              </a:spcAft>
            </a:pPr>
            <a:r>
              <a:rPr lang="en-US" b="1" kern="1200" cap="all" spc="600" baseline="0">
                <a:ln w="28575">
                  <a:noFill/>
                  <a:prstDash val="solid"/>
                </a:ln>
                <a:latin typeface="+mj-lt"/>
                <a:ea typeface="+mj-ea"/>
                <a:cs typeface="+mj-cs"/>
              </a:rPr>
              <a:t>AGE DISTRIBUTION</a:t>
            </a:r>
          </a:p>
        </p:txBody>
      </p:sp>
      <p:sp>
        <p:nvSpPr>
          <p:cNvPr id="7" name="TextBox 6">
            <a:extLst>
              <a:ext uri="{FF2B5EF4-FFF2-40B4-BE49-F238E27FC236}">
                <a16:creationId xmlns:a16="http://schemas.microsoft.com/office/drawing/2014/main" id="{079C73B0-CDE8-30B8-2CDE-CBA6C0AEE923}"/>
              </a:ext>
            </a:extLst>
          </p:cNvPr>
          <p:cNvSpPr txBox="1"/>
          <p:nvPr/>
        </p:nvSpPr>
        <p:spPr>
          <a:xfrm>
            <a:off x="7668768" y="1792224"/>
            <a:ext cx="3865880" cy="4351338"/>
          </a:xfrm>
          <a:prstGeom prst="rect">
            <a:avLst/>
          </a:prstGeom>
        </p:spPr>
        <p:txBody>
          <a:bodyPr vert="horz" lIns="91440" tIns="45720" rIns="91440" bIns="45720" rtlCol="0" anchor="t">
            <a:normAutofit/>
          </a:bodyPr>
          <a:lstStyle/>
          <a:p>
            <a:pPr marL="285750" indent="-347345" algn="just">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Most credit card users are in their early twenties to late forties.</a:t>
            </a:r>
          </a:p>
          <a:p>
            <a:pPr marL="285750" indent="-347345" algn="just">
              <a:lnSpc>
                <a:spcPct val="90000"/>
              </a:lnSpc>
              <a:spcAft>
                <a:spcPts val="600"/>
              </a:spcAft>
              <a:buClr>
                <a:schemeClr val="accent6"/>
              </a:buClr>
              <a:buFont typeface="Courier New" panose="02070309020205020404" pitchFamily="49" charset="0"/>
              <a:buChar char="o"/>
            </a:pPr>
            <a:endParaRPr lang="en-US">
              <a:solidFill>
                <a:schemeClr val="bg1"/>
              </a:solidFill>
              <a:latin typeface="Segoe UI Semilight" panose="020B0402040204020203" pitchFamily="34" charset="0"/>
              <a:cs typeface="Segoe UI Semilight" panose="020B0402040204020203" pitchFamily="34" charset="0"/>
            </a:endParaRPr>
          </a:p>
          <a:p>
            <a:pPr marL="285750" indent="-347345" algn="just">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The average age of the users is currently 30 years.</a:t>
            </a:r>
          </a:p>
        </p:txBody>
      </p:sp>
      <p:sp>
        <p:nvSpPr>
          <p:cNvPr id="14" name="Slide Number Placeholder 5">
            <a:extLst>
              <a:ext uri="{FF2B5EF4-FFF2-40B4-BE49-F238E27FC236}">
                <a16:creationId xmlns:a16="http://schemas.microsoft.com/office/drawing/2014/main" id="{45282FF9-F221-0B5A-A960-3E8A9CDA2487}"/>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11</a:t>
            </a:fld>
            <a:endParaRPr lang="en-US"/>
          </a:p>
        </p:txBody>
      </p:sp>
      <p:pic>
        <p:nvPicPr>
          <p:cNvPr id="4" name="Picture 3" descr="Chart, histogram&#10;&#10;Description automatically generated">
            <a:extLst>
              <a:ext uri="{FF2B5EF4-FFF2-40B4-BE49-F238E27FC236}">
                <a16:creationId xmlns:a16="http://schemas.microsoft.com/office/drawing/2014/main" id="{A05368B9-CB89-CE2E-136C-686B2CF20494}"/>
              </a:ext>
            </a:extLst>
          </p:cNvPr>
          <p:cNvPicPr>
            <a:picLocks noChangeAspect="1"/>
          </p:cNvPicPr>
          <p:nvPr/>
        </p:nvPicPr>
        <p:blipFill>
          <a:blip r:embed="rId2"/>
          <a:stretch>
            <a:fillRect/>
          </a:stretch>
        </p:blipFill>
        <p:spPr>
          <a:xfrm>
            <a:off x="756316" y="1636776"/>
            <a:ext cx="6739358" cy="3671734"/>
          </a:xfrm>
          <a:prstGeom prst="rect">
            <a:avLst/>
          </a:prstGeom>
        </p:spPr>
      </p:pic>
    </p:spTree>
    <p:extLst>
      <p:ext uri="{BB962C8B-B14F-4D97-AF65-F5344CB8AC3E}">
        <p14:creationId xmlns:p14="http://schemas.microsoft.com/office/powerpoint/2010/main" val="3881281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0DEE9-2DBD-C997-C208-027230B5A3EA}"/>
              </a:ext>
            </a:extLst>
          </p:cNvPr>
          <p:cNvSpPr>
            <a:spLocks noGrp="1"/>
          </p:cNvSpPr>
          <p:nvPr>
            <p:ph type="title"/>
          </p:nvPr>
        </p:nvSpPr>
        <p:spPr>
          <a:xfrm>
            <a:off x="758508" y="783844"/>
            <a:ext cx="6729412" cy="762000"/>
          </a:xfrm>
        </p:spPr>
        <p:txBody>
          <a:bodyPr anchor="b">
            <a:normAutofit/>
          </a:bodyPr>
          <a:lstStyle/>
          <a:p>
            <a:r>
              <a:rPr lang="en-US" sz="4000" err="1">
                <a:ln w="28575">
                  <a:noFill/>
                  <a:prstDash val="solid"/>
                </a:ln>
              </a:rPr>
              <a:t>GEnder</a:t>
            </a:r>
            <a:r>
              <a:rPr lang="en-US" sz="4000">
                <a:ln w="28575">
                  <a:noFill/>
                  <a:prstDash val="solid"/>
                </a:ln>
              </a:rPr>
              <a:t> DISTRIBUTION</a:t>
            </a:r>
            <a:endParaRPr lang="en-US" sz="4000" b="1" spc="600">
              <a:ln w="28575">
                <a:noFill/>
                <a:prstDash val="solid"/>
              </a:ln>
            </a:endParaRPr>
          </a:p>
        </p:txBody>
      </p:sp>
      <p:pic>
        <p:nvPicPr>
          <p:cNvPr id="7" name="Picture 8" descr="Chart, pie chart&#10;&#10;Description automatically generated">
            <a:extLst>
              <a:ext uri="{FF2B5EF4-FFF2-40B4-BE49-F238E27FC236}">
                <a16:creationId xmlns:a16="http://schemas.microsoft.com/office/drawing/2014/main" id="{B84A2D34-8152-8BEB-3AF6-512244702FC3}"/>
              </a:ext>
            </a:extLst>
          </p:cNvPr>
          <p:cNvPicPr>
            <a:picLocks noGrp="1" noChangeAspect="1"/>
          </p:cNvPicPr>
          <p:nvPr>
            <p:ph idx="1"/>
          </p:nvPr>
        </p:nvPicPr>
        <p:blipFill rotWithShape="1">
          <a:blip r:embed="rId2"/>
          <a:stretch/>
        </p:blipFill>
        <p:spPr>
          <a:xfrm>
            <a:off x="7010400" y="1778000"/>
            <a:ext cx="4206266" cy="4617162"/>
          </a:xfrm>
          <a:noFill/>
        </p:spPr>
      </p:pic>
      <p:sp>
        <p:nvSpPr>
          <p:cNvPr id="12" name="Content Placeholder 3">
            <a:extLst>
              <a:ext uri="{FF2B5EF4-FFF2-40B4-BE49-F238E27FC236}">
                <a16:creationId xmlns:a16="http://schemas.microsoft.com/office/drawing/2014/main" id="{87589984-5118-755C-3931-F98EE6B96D00}"/>
              </a:ext>
            </a:extLst>
          </p:cNvPr>
          <p:cNvSpPr>
            <a:spLocks noGrp="1"/>
          </p:cNvSpPr>
          <p:nvPr>
            <p:ph type="body" sz="half" idx="2"/>
          </p:nvPr>
        </p:nvSpPr>
        <p:spPr>
          <a:xfrm>
            <a:off x="860552" y="1828800"/>
            <a:ext cx="5926214" cy="1605280"/>
          </a:xfrm>
        </p:spPr>
        <p:txBody>
          <a:bodyPr vert="horz" lIns="91440" tIns="45720" rIns="91440" bIns="45720" rtlCol="0" anchor="t">
            <a:noAutofit/>
          </a:bodyPr>
          <a:lstStyle/>
          <a:p>
            <a:pPr indent="-347345" algn="just"/>
            <a:r>
              <a:rPr lang="en-US" sz="1800">
                <a:latin typeface="Segoe UI Semilight" panose="020B0402040204020203" pitchFamily="34" charset="0"/>
                <a:cs typeface="Segoe UI Semilight" panose="020B0402040204020203" pitchFamily="34" charset="0"/>
              </a:rPr>
              <a:t>The dataset under analysis has a 3:2 Female to Male client ratio.</a:t>
            </a:r>
          </a:p>
        </p:txBody>
      </p:sp>
      <p:sp>
        <p:nvSpPr>
          <p:cNvPr id="5" name="Slide Number Placeholder 4">
            <a:extLst>
              <a:ext uri="{FF2B5EF4-FFF2-40B4-BE49-F238E27FC236}">
                <a16:creationId xmlns:a16="http://schemas.microsoft.com/office/drawing/2014/main" id="{F79CF1F9-4847-1440-0352-6D1284A48D05}"/>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12</a:t>
            </a:fld>
            <a:endParaRPr lang="en-US"/>
          </a:p>
        </p:txBody>
      </p:sp>
    </p:spTree>
    <p:extLst>
      <p:ext uri="{BB962C8B-B14F-4D97-AF65-F5344CB8AC3E}">
        <p14:creationId xmlns:p14="http://schemas.microsoft.com/office/powerpoint/2010/main" val="628393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6AB643-1458-D6A5-054A-8061F39D1EC6}"/>
              </a:ext>
            </a:extLst>
          </p:cNvPr>
          <p:cNvSpPr txBox="1"/>
          <p:nvPr/>
        </p:nvSpPr>
        <p:spPr>
          <a:xfrm>
            <a:off x="850392" y="832104"/>
            <a:ext cx="10881360" cy="1069848"/>
          </a:xfrm>
          <a:prstGeom prst="rect">
            <a:avLst/>
          </a:prstGeom>
        </p:spPr>
        <p:txBody>
          <a:bodyPr vert="horz" lIns="91440" tIns="45720" rIns="91440" bIns="45720" rtlCol="0" anchor="ctr">
            <a:noAutofit/>
          </a:bodyPr>
          <a:lstStyle/>
          <a:p>
            <a:pPr>
              <a:lnSpc>
                <a:spcPct val="90000"/>
              </a:lnSpc>
              <a:spcBef>
                <a:spcPct val="0"/>
              </a:spcBef>
              <a:spcAft>
                <a:spcPts val="600"/>
              </a:spcAft>
            </a:pPr>
            <a:r>
              <a:rPr lang="en-US" sz="4000" b="1" kern="1200" cap="all" spc="600" baseline="0">
                <a:solidFill>
                  <a:schemeClr val="bg1"/>
                </a:solidFill>
                <a:latin typeface="+mj-lt"/>
                <a:ea typeface="+mj-ea"/>
                <a:cs typeface="+mj-cs"/>
              </a:rPr>
              <a:t>CREDIT LENDERS BY EDUCATIONAL BACKGROUND</a:t>
            </a:r>
          </a:p>
        </p:txBody>
      </p:sp>
      <p:sp>
        <p:nvSpPr>
          <p:cNvPr id="5" name="TextBox 4">
            <a:extLst>
              <a:ext uri="{FF2B5EF4-FFF2-40B4-BE49-F238E27FC236}">
                <a16:creationId xmlns:a16="http://schemas.microsoft.com/office/drawing/2014/main" id="{026B2427-AE22-F846-C495-F75A5FD1C85A}"/>
              </a:ext>
            </a:extLst>
          </p:cNvPr>
          <p:cNvSpPr txBox="1"/>
          <p:nvPr/>
        </p:nvSpPr>
        <p:spPr>
          <a:xfrm>
            <a:off x="6991309" y="2339421"/>
            <a:ext cx="4740443" cy="2930462"/>
          </a:xfrm>
          <a:prstGeom prst="rect">
            <a:avLst/>
          </a:prstGeom>
        </p:spPr>
        <p:txBody>
          <a:bodyPr vert="horz" lIns="91440" tIns="45720" rIns="91440" bIns="45720" rtlCol="0" anchor="t">
            <a:normAutofit/>
          </a:bodyPr>
          <a:lstStyle/>
          <a:p>
            <a:pPr indent="-347345" algn="just">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The institution seemingly considers the Educational Background as one of the major parameters for issuing a credit card.</a:t>
            </a:r>
          </a:p>
          <a:p>
            <a:pPr indent="-347345" algn="just">
              <a:lnSpc>
                <a:spcPct val="90000"/>
              </a:lnSpc>
              <a:spcAft>
                <a:spcPts val="600"/>
              </a:spcAft>
              <a:buClr>
                <a:schemeClr val="accent6"/>
              </a:buClr>
              <a:buFont typeface="Courier New" panose="02070309020205020404" pitchFamily="49" charset="0"/>
              <a:buChar char="o"/>
            </a:pPr>
            <a:endParaRPr lang="en-US">
              <a:solidFill>
                <a:schemeClr val="bg1"/>
              </a:solidFill>
              <a:latin typeface="Segoe UI Semilight" panose="020B0402040204020203" pitchFamily="34" charset="0"/>
              <a:cs typeface="Segoe UI Semilight" panose="020B0402040204020203" pitchFamily="34" charset="0"/>
            </a:endParaRPr>
          </a:p>
          <a:p>
            <a:pPr indent="-347345" algn="just">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The count of credit card users is directly proportional to the Educational qualification they have.</a:t>
            </a:r>
          </a:p>
        </p:txBody>
      </p:sp>
      <p:sp>
        <p:nvSpPr>
          <p:cNvPr id="12" name="Slide Number Placeholder 5">
            <a:extLst>
              <a:ext uri="{FF2B5EF4-FFF2-40B4-BE49-F238E27FC236}">
                <a16:creationId xmlns:a16="http://schemas.microsoft.com/office/drawing/2014/main" id="{C7597E26-424E-EFB7-C83C-8E3D8D272136}"/>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13</a:t>
            </a:fld>
            <a:endParaRPr lang="en-US"/>
          </a:p>
        </p:txBody>
      </p:sp>
      <p:pic>
        <p:nvPicPr>
          <p:cNvPr id="4" name="Picture 5" descr="Chart, bar chart&#10;&#10;Description automatically generated">
            <a:extLst>
              <a:ext uri="{FF2B5EF4-FFF2-40B4-BE49-F238E27FC236}">
                <a16:creationId xmlns:a16="http://schemas.microsoft.com/office/drawing/2014/main" id="{B2C934C4-B44C-E395-0F46-FE32FE911169}"/>
              </a:ext>
            </a:extLst>
          </p:cNvPr>
          <p:cNvPicPr>
            <a:picLocks noChangeAspect="1"/>
          </p:cNvPicPr>
          <p:nvPr/>
        </p:nvPicPr>
        <p:blipFill>
          <a:blip r:embed="rId2"/>
          <a:stretch>
            <a:fillRect/>
          </a:stretch>
        </p:blipFill>
        <p:spPr>
          <a:xfrm>
            <a:off x="701040" y="2339421"/>
            <a:ext cx="5898146" cy="2930462"/>
          </a:xfrm>
          <a:prstGeom prst="rect">
            <a:avLst/>
          </a:prstGeom>
        </p:spPr>
      </p:pic>
    </p:spTree>
    <p:extLst>
      <p:ext uri="{BB962C8B-B14F-4D97-AF65-F5344CB8AC3E}">
        <p14:creationId xmlns:p14="http://schemas.microsoft.com/office/powerpoint/2010/main" val="1471891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B7C8C6-A994-E84D-5382-BD91100694EA}"/>
              </a:ext>
            </a:extLst>
          </p:cNvPr>
          <p:cNvSpPr txBox="1"/>
          <p:nvPr/>
        </p:nvSpPr>
        <p:spPr>
          <a:xfrm>
            <a:off x="717868" y="722376"/>
            <a:ext cx="7003732" cy="86868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b="1" kern="1200" cap="all" spc="600" baseline="0">
                <a:solidFill>
                  <a:schemeClr val="bg1"/>
                </a:solidFill>
                <a:latin typeface="+mj-lt"/>
                <a:ea typeface="+mj-ea"/>
                <a:cs typeface="+mj-cs"/>
              </a:rPr>
              <a:t>USER CREDIT LIMIT</a:t>
            </a:r>
          </a:p>
        </p:txBody>
      </p:sp>
      <p:sp>
        <p:nvSpPr>
          <p:cNvPr id="8" name="TextBox 7">
            <a:extLst>
              <a:ext uri="{FF2B5EF4-FFF2-40B4-BE49-F238E27FC236}">
                <a16:creationId xmlns:a16="http://schemas.microsoft.com/office/drawing/2014/main" id="{7D48A542-EA65-8BD9-799C-FA643A210016}"/>
              </a:ext>
            </a:extLst>
          </p:cNvPr>
          <p:cNvSpPr txBox="1"/>
          <p:nvPr/>
        </p:nvSpPr>
        <p:spPr>
          <a:xfrm>
            <a:off x="660116" y="2047240"/>
            <a:ext cx="4265845" cy="3821748"/>
          </a:xfrm>
          <a:prstGeom prst="rect">
            <a:avLst/>
          </a:prstGeom>
        </p:spPr>
        <p:txBody>
          <a:bodyPr vert="horz" lIns="91440" tIns="45720" rIns="91440" bIns="45720" rtlCol="0" anchor="t">
            <a:normAutofit/>
          </a:bodyPr>
          <a:lstStyle/>
          <a:p>
            <a:pPr marL="285750" indent="-285750" algn="just">
              <a:lnSpc>
                <a:spcPct val="90000"/>
              </a:lnSpc>
              <a:spcBef>
                <a:spcPts val="1000"/>
              </a:spcBef>
              <a:buClr>
                <a:schemeClr val="accent6"/>
              </a:buClr>
              <a:buFont typeface="Arial" panose="020B0604020202020204" pitchFamily="34" charset="0"/>
              <a:buChar char="•"/>
            </a:pPr>
            <a:r>
              <a:rPr lang="en-US" kern="1200" dirty="0">
                <a:solidFill>
                  <a:schemeClr val="bg1"/>
                </a:solidFill>
                <a:latin typeface="Segoe UI Semilight" panose="020B0402040204020203" pitchFamily="34" charset="0"/>
                <a:cs typeface="Segoe UI Semilight" panose="020B0402040204020203" pitchFamily="34" charset="0"/>
              </a:rPr>
              <a:t>Credit limits issued by the Institution to its users are Normally distributed with a right skew.</a:t>
            </a:r>
          </a:p>
          <a:p>
            <a:pPr marL="285750" indent="-285750" algn="just">
              <a:lnSpc>
                <a:spcPct val="90000"/>
              </a:lnSpc>
              <a:spcBef>
                <a:spcPts val="1000"/>
              </a:spcBef>
              <a:buClr>
                <a:schemeClr val="accent6"/>
              </a:buClr>
              <a:buFont typeface="Arial" panose="020B0604020202020204" pitchFamily="34" charset="0"/>
              <a:buChar char="•"/>
            </a:pPr>
            <a:endParaRPr lang="en-US" kern="1200" dirty="0">
              <a:solidFill>
                <a:schemeClr val="bg1"/>
              </a:solidFill>
              <a:latin typeface="Segoe UI Semilight" panose="020B0402040204020203" pitchFamily="34" charset="0"/>
              <a:cs typeface="Segoe UI Semilight" panose="020B0402040204020203" pitchFamily="34" charset="0"/>
            </a:endParaRPr>
          </a:p>
          <a:p>
            <a:pPr marL="285750" indent="-285750" algn="just">
              <a:lnSpc>
                <a:spcPct val="90000"/>
              </a:lnSpc>
              <a:spcBef>
                <a:spcPts val="1000"/>
              </a:spcBef>
              <a:buClr>
                <a:schemeClr val="accent6"/>
              </a:buClr>
              <a:buFont typeface="Arial" panose="020B0604020202020204" pitchFamily="34" charset="0"/>
              <a:buChar char="•"/>
            </a:pPr>
            <a:r>
              <a:rPr lang="en-US" dirty="0">
                <a:solidFill>
                  <a:schemeClr val="bg1"/>
                </a:solidFill>
                <a:latin typeface="Segoe UI Semilight" panose="020B0402040204020203" pitchFamily="34" charset="0"/>
                <a:cs typeface="Segoe UI Semilight" panose="020B0402040204020203" pitchFamily="34" charset="0"/>
              </a:rPr>
              <a:t>Majority</a:t>
            </a:r>
            <a:r>
              <a:rPr lang="en-US" kern="1200" dirty="0">
                <a:solidFill>
                  <a:schemeClr val="bg1"/>
                </a:solidFill>
                <a:latin typeface="Segoe UI Semilight" panose="020B0402040204020203" pitchFamily="34" charset="0"/>
                <a:cs typeface="Segoe UI Semilight" panose="020B0402040204020203" pitchFamily="34" charset="0"/>
              </a:rPr>
              <a:t> of the users are given  a credit limit of less than NT$ 250,000 (New Taiwan Dollar)</a:t>
            </a:r>
          </a:p>
          <a:p>
            <a:pPr marL="285750" indent="-285750" algn="just">
              <a:lnSpc>
                <a:spcPct val="90000"/>
              </a:lnSpc>
              <a:spcBef>
                <a:spcPts val="1000"/>
              </a:spcBef>
              <a:spcAft>
                <a:spcPts val="600"/>
              </a:spcAft>
              <a:buClr>
                <a:schemeClr val="accent6"/>
              </a:buClr>
              <a:buFont typeface="Arial" panose="020B0604020202020204" pitchFamily="34" charset="0"/>
              <a:buChar char="•"/>
            </a:pPr>
            <a:endParaRPr lang="en-US" kern="1200" dirty="0">
              <a:solidFill>
                <a:schemeClr val="bg1"/>
              </a:solidFill>
              <a:latin typeface="Segoe UI Semilight" panose="020B0402040204020203" pitchFamily="34" charset="0"/>
              <a:cs typeface="Segoe UI Semilight" panose="020B0402040204020203" pitchFamily="34" charset="0"/>
            </a:endParaRPr>
          </a:p>
        </p:txBody>
      </p:sp>
      <p:sp>
        <p:nvSpPr>
          <p:cNvPr id="1033" name="Slide Number Placeholder 5">
            <a:extLst>
              <a:ext uri="{FF2B5EF4-FFF2-40B4-BE49-F238E27FC236}">
                <a16:creationId xmlns:a16="http://schemas.microsoft.com/office/drawing/2014/main" id="{2BC10EA2-FF9D-74DE-E2A1-BBE1190EAF7C}"/>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14</a:t>
            </a:fld>
            <a:endParaRPr lang="en-US"/>
          </a:p>
        </p:txBody>
      </p:sp>
      <p:sp>
        <p:nvSpPr>
          <p:cNvPr id="488" name="TextBox 7">
            <a:extLst>
              <a:ext uri="{FF2B5EF4-FFF2-40B4-BE49-F238E27FC236}">
                <a16:creationId xmlns:a16="http://schemas.microsoft.com/office/drawing/2014/main" id="{5A7C7473-C3EB-FDB6-93B7-C18B0850BE03}"/>
              </a:ext>
            </a:extLst>
          </p:cNvPr>
          <p:cNvSpPr txBox="1"/>
          <p:nvPr/>
        </p:nvSpPr>
        <p:spPr>
          <a:xfrm>
            <a:off x="8020050" y="2083863"/>
            <a:ext cx="3152776" cy="2454300"/>
          </a:xfrm>
          <a:prstGeom prst="rect">
            <a:avLst/>
          </a:prstGeom>
        </p:spPr>
        <p:txBody>
          <a:bodyPr vert="horz" lIns="91440" tIns="45720" rIns="91440" bIns="45720" rtlCol="0">
            <a:noAutofit/>
          </a:bodyPr>
          <a:lstStyle/>
          <a:p>
            <a:pPr indent="-228600">
              <a:lnSpc>
                <a:spcPct val="90000"/>
              </a:lnSpc>
              <a:spcAft>
                <a:spcPts val="600"/>
              </a:spcAft>
              <a:buFont typeface="Arial" panose="020B0604020202020204" pitchFamily="34" charset="0"/>
              <a:buChar char="•"/>
            </a:pPr>
            <a:endParaRPr lang="en-US">
              <a:solidFill>
                <a:schemeClr val="tx1">
                  <a:alpha val="80000"/>
                </a:schemeClr>
              </a:solidFill>
              <a:latin typeface="Amasis MT Pro Medium" panose="02040604050005020304" pitchFamily="18" charset="0"/>
            </a:endParaRPr>
          </a:p>
        </p:txBody>
      </p:sp>
      <p:pic>
        <p:nvPicPr>
          <p:cNvPr id="4" name="Picture 3" descr="Chart, histogram&#10;&#10;Description automatically generated">
            <a:extLst>
              <a:ext uri="{FF2B5EF4-FFF2-40B4-BE49-F238E27FC236}">
                <a16:creationId xmlns:a16="http://schemas.microsoft.com/office/drawing/2014/main" id="{7536B486-96DF-C64E-B115-61307D1C0EDE}"/>
              </a:ext>
            </a:extLst>
          </p:cNvPr>
          <p:cNvPicPr>
            <a:picLocks noChangeAspect="1"/>
          </p:cNvPicPr>
          <p:nvPr/>
        </p:nvPicPr>
        <p:blipFill>
          <a:blip r:embed="rId2"/>
          <a:stretch>
            <a:fillRect/>
          </a:stretch>
        </p:blipFill>
        <p:spPr>
          <a:xfrm>
            <a:off x="5043180" y="1783171"/>
            <a:ext cx="6962775" cy="3724275"/>
          </a:xfrm>
          <a:prstGeom prst="rect">
            <a:avLst/>
          </a:prstGeom>
        </p:spPr>
      </p:pic>
    </p:spTree>
    <p:extLst>
      <p:ext uri="{BB962C8B-B14F-4D97-AF65-F5344CB8AC3E}">
        <p14:creationId xmlns:p14="http://schemas.microsoft.com/office/powerpoint/2010/main" val="24705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CC6C05C-E79B-DE85-3B94-9A7C93AFA7E4}"/>
              </a:ext>
            </a:extLst>
          </p:cNvPr>
          <p:cNvSpPr txBox="1"/>
          <p:nvPr/>
        </p:nvSpPr>
        <p:spPr>
          <a:xfrm>
            <a:off x="718312" y="681037"/>
            <a:ext cx="11013440" cy="10698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kern="1200" cap="all" spc="600" baseline="0">
                <a:solidFill>
                  <a:schemeClr val="bg1"/>
                </a:solidFill>
                <a:latin typeface="+mj-lt"/>
                <a:ea typeface="+mj-ea"/>
                <a:cs typeface="+mj-cs"/>
              </a:rPr>
              <a:t>DISTRIBUTION OF MARITAL STATUS</a:t>
            </a:r>
          </a:p>
        </p:txBody>
      </p:sp>
      <p:sp>
        <p:nvSpPr>
          <p:cNvPr id="2" name="TextBox 1">
            <a:extLst>
              <a:ext uri="{FF2B5EF4-FFF2-40B4-BE49-F238E27FC236}">
                <a16:creationId xmlns:a16="http://schemas.microsoft.com/office/drawing/2014/main" id="{30BF6084-0C94-D71E-7A90-ACC325A053D8}"/>
              </a:ext>
            </a:extLst>
          </p:cNvPr>
          <p:cNvSpPr txBox="1"/>
          <p:nvPr/>
        </p:nvSpPr>
        <p:spPr>
          <a:xfrm>
            <a:off x="6604000" y="1825625"/>
            <a:ext cx="4749800" cy="4351338"/>
          </a:xfrm>
          <a:prstGeom prst="rect">
            <a:avLst/>
          </a:prstGeom>
        </p:spPr>
        <p:txBody>
          <a:bodyPr vert="horz" lIns="91440" tIns="45720" rIns="91440" bIns="45720" rtlCol="0" anchor="t">
            <a:normAutofit/>
          </a:bodyPr>
          <a:lstStyle/>
          <a:p>
            <a:pPr marL="285750" indent="-347345" algn="just">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53% of the users in the dataset are Single, followed by 46% Married users.</a:t>
            </a:r>
          </a:p>
          <a:p>
            <a:pPr marL="285750" indent="-347345" algn="just">
              <a:lnSpc>
                <a:spcPct val="90000"/>
              </a:lnSpc>
              <a:spcAft>
                <a:spcPts val="600"/>
              </a:spcAft>
              <a:buClr>
                <a:schemeClr val="accent6"/>
              </a:buClr>
              <a:buFont typeface="Courier New" panose="02070309020205020404" pitchFamily="49" charset="0"/>
              <a:buChar char="o"/>
            </a:pPr>
            <a:endParaRPr lang="en-US">
              <a:solidFill>
                <a:schemeClr val="bg1"/>
              </a:solidFill>
              <a:latin typeface="Segoe UI Semilight" panose="020B0402040204020203" pitchFamily="34" charset="0"/>
              <a:cs typeface="Segoe UI Semilight" panose="020B0402040204020203" pitchFamily="34" charset="0"/>
            </a:endParaRPr>
          </a:p>
          <a:p>
            <a:pPr marL="285750" indent="-347345" algn="just">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A very few proportions of users belong to Others and Unspecified groups</a:t>
            </a:r>
          </a:p>
        </p:txBody>
      </p:sp>
      <p:sp>
        <p:nvSpPr>
          <p:cNvPr id="495" name="Slide Number Placeholder 5">
            <a:extLst>
              <a:ext uri="{FF2B5EF4-FFF2-40B4-BE49-F238E27FC236}">
                <a16:creationId xmlns:a16="http://schemas.microsoft.com/office/drawing/2014/main" id="{47680FD3-2B75-0ED1-03D8-7E246D3FA5BC}"/>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15</a:t>
            </a:fld>
            <a:endParaRPr lang="en-US"/>
          </a:p>
        </p:txBody>
      </p:sp>
      <p:sp>
        <p:nvSpPr>
          <p:cNvPr id="488" name="TextBox 7">
            <a:extLst>
              <a:ext uri="{FF2B5EF4-FFF2-40B4-BE49-F238E27FC236}">
                <a16:creationId xmlns:a16="http://schemas.microsoft.com/office/drawing/2014/main" id="{5A7C7473-C3EB-FDB6-93B7-C18B0850BE03}"/>
              </a:ext>
            </a:extLst>
          </p:cNvPr>
          <p:cNvSpPr txBox="1"/>
          <p:nvPr/>
        </p:nvSpPr>
        <p:spPr>
          <a:xfrm>
            <a:off x="8020050" y="2083863"/>
            <a:ext cx="3152776" cy="2454300"/>
          </a:xfrm>
          <a:prstGeom prst="rect">
            <a:avLst/>
          </a:prstGeom>
        </p:spPr>
        <p:txBody>
          <a:bodyPr vert="horz" lIns="91440" tIns="45720" rIns="91440" bIns="45720" rtlCol="0">
            <a:noAutofit/>
          </a:bodyPr>
          <a:lstStyle/>
          <a:p>
            <a:pPr indent="-228600">
              <a:lnSpc>
                <a:spcPct val="90000"/>
              </a:lnSpc>
              <a:spcAft>
                <a:spcPts val="600"/>
              </a:spcAft>
              <a:buFont typeface="Arial" panose="020B0604020202020204" pitchFamily="34" charset="0"/>
              <a:buChar char="•"/>
            </a:pPr>
            <a:endParaRPr lang="en-US">
              <a:solidFill>
                <a:schemeClr val="tx1">
                  <a:alpha val="80000"/>
                </a:schemeClr>
              </a:solidFill>
              <a:latin typeface="Amasis MT Pro Medium" panose="02040604050005020304" pitchFamily="18" charset="0"/>
            </a:endParaRPr>
          </a:p>
        </p:txBody>
      </p:sp>
      <p:pic>
        <p:nvPicPr>
          <p:cNvPr id="4" name="Picture 4" descr="Chart, pie chart&#10;&#10;Description automatically generated">
            <a:extLst>
              <a:ext uri="{FF2B5EF4-FFF2-40B4-BE49-F238E27FC236}">
                <a16:creationId xmlns:a16="http://schemas.microsoft.com/office/drawing/2014/main" id="{5FC64C60-0326-599A-9C93-F68591323A7D}"/>
              </a:ext>
            </a:extLst>
          </p:cNvPr>
          <p:cNvPicPr>
            <a:picLocks noChangeAspect="1"/>
          </p:cNvPicPr>
          <p:nvPr/>
        </p:nvPicPr>
        <p:blipFill>
          <a:blip r:embed="rId2"/>
          <a:stretch>
            <a:fillRect/>
          </a:stretch>
        </p:blipFill>
        <p:spPr>
          <a:xfrm>
            <a:off x="713874" y="1828278"/>
            <a:ext cx="5544686" cy="4299616"/>
          </a:xfrm>
          <a:prstGeom prst="rect">
            <a:avLst/>
          </a:prstGeom>
        </p:spPr>
      </p:pic>
    </p:spTree>
    <p:extLst>
      <p:ext uri="{BB962C8B-B14F-4D97-AF65-F5344CB8AC3E}">
        <p14:creationId xmlns:p14="http://schemas.microsoft.com/office/powerpoint/2010/main" val="952034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85B288-E679-AF77-B2B6-517BE5B54EB2}"/>
              </a:ext>
            </a:extLst>
          </p:cNvPr>
          <p:cNvSpPr txBox="1"/>
          <p:nvPr/>
        </p:nvSpPr>
        <p:spPr>
          <a:xfrm>
            <a:off x="738188" y="566928"/>
            <a:ext cx="8426132" cy="84328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b="1" kern="1200" cap="all" spc="600" baseline="0">
                <a:solidFill>
                  <a:schemeClr val="bg1"/>
                </a:solidFill>
                <a:latin typeface="+mj-lt"/>
                <a:ea typeface="+mj-ea"/>
                <a:cs typeface="+mj-cs"/>
              </a:rPr>
              <a:t>BILL STATEMENT AMOUNTS</a:t>
            </a:r>
          </a:p>
        </p:txBody>
      </p:sp>
      <p:sp>
        <p:nvSpPr>
          <p:cNvPr id="2" name="TextBox 1">
            <a:extLst>
              <a:ext uri="{FF2B5EF4-FFF2-40B4-BE49-F238E27FC236}">
                <a16:creationId xmlns:a16="http://schemas.microsoft.com/office/drawing/2014/main" id="{7D1AA715-84D2-B6E0-AFF9-C3E7988D6226}"/>
              </a:ext>
            </a:extLst>
          </p:cNvPr>
          <p:cNvSpPr txBox="1"/>
          <p:nvPr/>
        </p:nvSpPr>
        <p:spPr>
          <a:xfrm>
            <a:off x="738188" y="1980072"/>
            <a:ext cx="3976052" cy="2474746"/>
          </a:xfrm>
          <a:prstGeom prst="rect">
            <a:avLst/>
          </a:prstGeom>
        </p:spPr>
        <p:txBody>
          <a:bodyPr vert="horz" lIns="91440" tIns="45720" rIns="91440" bIns="45720" rtlCol="0" anchor="t">
            <a:normAutofit lnSpcReduction="10000"/>
          </a:bodyPr>
          <a:lstStyle/>
          <a:p>
            <a:pPr marL="285750" indent="-285750" algn="just">
              <a:lnSpc>
                <a:spcPct val="90000"/>
              </a:lnSpc>
              <a:spcBef>
                <a:spcPts val="1000"/>
              </a:spcBef>
              <a:spcAft>
                <a:spcPts val="600"/>
              </a:spcAft>
              <a:buClr>
                <a:schemeClr val="accent6"/>
              </a:buClr>
              <a:buFont typeface="Courier New" panose="02070309020205020404" pitchFamily="49" charset="0"/>
              <a:buChar char="o"/>
            </a:pPr>
            <a:r>
              <a:rPr lang="en-US" kern="1200">
                <a:solidFill>
                  <a:schemeClr val="bg1"/>
                </a:solidFill>
                <a:latin typeface="Segoe UI Semilight" panose="020B0402040204020203" pitchFamily="34" charset="0"/>
                <a:cs typeface="Segoe UI Semilight" panose="020B0402040204020203" pitchFamily="34" charset="0"/>
              </a:rPr>
              <a:t>On average, the Financial Institution raises Bill Statements which amount to NT$ 40k to 50k to their users in a month.</a:t>
            </a:r>
          </a:p>
          <a:p>
            <a:pPr marL="285750" indent="-285750" algn="just">
              <a:lnSpc>
                <a:spcPct val="90000"/>
              </a:lnSpc>
              <a:spcBef>
                <a:spcPts val="1000"/>
              </a:spcBef>
              <a:spcAft>
                <a:spcPts val="600"/>
              </a:spcAft>
              <a:buClr>
                <a:schemeClr val="accent6"/>
              </a:buClr>
              <a:buFont typeface="Courier New" panose="02070309020205020404" pitchFamily="49" charset="0"/>
              <a:buChar char="o"/>
            </a:pPr>
            <a:endParaRPr lang="en-US" kern="1200">
              <a:solidFill>
                <a:schemeClr val="bg1"/>
              </a:solidFill>
              <a:latin typeface="Segoe UI Semilight" panose="020B0402040204020203" pitchFamily="34" charset="0"/>
              <a:cs typeface="Segoe UI Semilight" panose="020B0402040204020203" pitchFamily="34" charset="0"/>
            </a:endParaRPr>
          </a:p>
          <a:p>
            <a:pPr marL="285750" indent="-285750" algn="just">
              <a:lnSpc>
                <a:spcPct val="90000"/>
              </a:lnSpc>
              <a:spcBef>
                <a:spcPts val="1000"/>
              </a:spcBef>
              <a:spcAft>
                <a:spcPts val="600"/>
              </a:spcAft>
              <a:buClr>
                <a:schemeClr val="accent6"/>
              </a:buClr>
              <a:buFont typeface="Courier New" panose="02070309020205020404" pitchFamily="49" charset="0"/>
              <a:buChar char="o"/>
            </a:pPr>
            <a:r>
              <a:rPr lang="en-US" kern="1200">
                <a:solidFill>
                  <a:schemeClr val="bg1"/>
                </a:solidFill>
                <a:latin typeface="Segoe UI Semilight" panose="020B0402040204020203" pitchFamily="34" charset="0"/>
                <a:cs typeface="Segoe UI Semilight" panose="020B0402040204020203" pitchFamily="34" charset="0"/>
              </a:rPr>
              <a:t>The statement amount grows over the months either because of the usage or the accumulation of credit due to repayment default.</a:t>
            </a:r>
          </a:p>
        </p:txBody>
      </p:sp>
      <p:sp>
        <p:nvSpPr>
          <p:cNvPr id="28" name="Slide Number Placeholder 5">
            <a:extLst>
              <a:ext uri="{FF2B5EF4-FFF2-40B4-BE49-F238E27FC236}">
                <a16:creationId xmlns:a16="http://schemas.microsoft.com/office/drawing/2014/main" id="{71447DED-C78F-ED3F-B6FE-A9884082A843}"/>
              </a:ext>
            </a:extLst>
          </p:cNvPr>
          <p:cNvSpPr>
            <a:spLocks noGrp="1"/>
          </p:cNvSpPr>
          <p:nvPr>
            <p:ph type="sldNum" sz="quarter" idx="12"/>
          </p:nvPr>
        </p:nvSpPr>
        <p:spPr>
          <a:xfrm>
            <a:off x="329184" y="401648"/>
            <a:ext cx="521208" cy="310896"/>
          </a:xfrm>
        </p:spPr>
        <p:txBody>
          <a:bodyPr/>
          <a:lstStyle/>
          <a:p>
            <a:pPr>
              <a:spcAft>
                <a:spcPts val="600"/>
              </a:spcAft>
            </a:pPr>
            <a:fld id="{294A09A9-5501-47C1-A89A-A340965A2BE2}" type="slidenum">
              <a:rPr lang="en-US" smtClean="0"/>
              <a:pPr>
                <a:spcAft>
                  <a:spcPts val="600"/>
                </a:spcAft>
              </a:pPr>
              <a:t>16</a:t>
            </a:fld>
            <a:endParaRPr lang="en-US"/>
          </a:p>
        </p:txBody>
      </p:sp>
      <p:pic>
        <p:nvPicPr>
          <p:cNvPr id="3" name="Picture 5" descr="Chart, bar chart&#10;&#10;Description automatically generated">
            <a:extLst>
              <a:ext uri="{FF2B5EF4-FFF2-40B4-BE49-F238E27FC236}">
                <a16:creationId xmlns:a16="http://schemas.microsoft.com/office/drawing/2014/main" id="{64F2019A-3CA2-F0D7-69D8-E1CA1BFC81DC}"/>
              </a:ext>
            </a:extLst>
          </p:cNvPr>
          <p:cNvPicPr>
            <a:picLocks noChangeAspect="1"/>
          </p:cNvPicPr>
          <p:nvPr/>
        </p:nvPicPr>
        <p:blipFill>
          <a:blip r:embed="rId2"/>
          <a:stretch>
            <a:fillRect/>
          </a:stretch>
        </p:blipFill>
        <p:spPr>
          <a:xfrm>
            <a:off x="4960001" y="1980072"/>
            <a:ext cx="6905809" cy="3059288"/>
          </a:xfrm>
          <a:prstGeom prst="rect">
            <a:avLst/>
          </a:prstGeom>
        </p:spPr>
      </p:pic>
    </p:spTree>
    <p:extLst>
      <p:ext uri="{BB962C8B-B14F-4D97-AF65-F5344CB8AC3E}">
        <p14:creationId xmlns:p14="http://schemas.microsoft.com/office/powerpoint/2010/main" val="19727256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A3AD7A-2DF7-9751-9F11-51B4A712C50A}"/>
              </a:ext>
            </a:extLst>
          </p:cNvPr>
          <p:cNvSpPr txBox="1"/>
          <p:nvPr/>
        </p:nvSpPr>
        <p:spPr>
          <a:xfrm>
            <a:off x="636708" y="660039"/>
            <a:ext cx="7775772" cy="1159077"/>
          </a:xfrm>
          <a:prstGeom prst="rect">
            <a:avLst/>
          </a:prstGeom>
        </p:spPr>
        <p:txBody>
          <a:bodyPr vert="horz" lIns="91440" tIns="45720" rIns="91440" bIns="45720" rtlCol="0" anchor="t">
            <a:noAutofit/>
          </a:bodyPr>
          <a:lstStyle/>
          <a:p>
            <a:pPr>
              <a:lnSpc>
                <a:spcPct val="90000"/>
              </a:lnSpc>
              <a:spcBef>
                <a:spcPct val="0"/>
              </a:spcBef>
              <a:spcAft>
                <a:spcPts val="600"/>
              </a:spcAft>
            </a:pPr>
            <a:r>
              <a:rPr lang="en-US" sz="4000" b="1" kern="1200" dirty="0">
                <a:solidFill>
                  <a:schemeClr val="bg1"/>
                </a:solidFill>
                <a:latin typeface="+mj-lt"/>
                <a:ea typeface="+mj-ea"/>
                <a:cs typeface="+mj-cs"/>
              </a:rPr>
              <a:t>CREDIT LENDER COUNT BY </a:t>
            </a:r>
            <a:r>
              <a:rPr lang="en-US" sz="4000" b="1" dirty="0">
                <a:solidFill>
                  <a:schemeClr val="bg1"/>
                </a:solidFill>
                <a:latin typeface="+mj-lt"/>
                <a:ea typeface="+mj-ea"/>
                <a:cs typeface="+mj-cs"/>
              </a:rPr>
              <a:t>EDUCATIONAL QUALIFICATION</a:t>
            </a:r>
          </a:p>
        </p:txBody>
      </p:sp>
      <p:sp>
        <p:nvSpPr>
          <p:cNvPr id="6" name="TextBox 5">
            <a:extLst>
              <a:ext uri="{FF2B5EF4-FFF2-40B4-BE49-F238E27FC236}">
                <a16:creationId xmlns:a16="http://schemas.microsoft.com/office/drawing/2014/main" id="{1A670CE4-0764-92EC-8E01-2F60EC46341E}"/>
              </a:ext>
            </a:extLst>
          </p:cNvPr>
          <p:cNvSpPr txBox="1"/>
          <p:nvPr/>
        </p:nvSpPr>
        <p:spPr>
          <a:xfrm>
            <a:off x="8087360" y="1841479"/>
            <a:ext cx="3933760" cy="3955301"/>
          </a:xfrm>
          <a:prstGeom prst="rect">
            <a:avLst/>
          </a:prstGeom>
        </p:spPr>
        <p:txBody>
          <a:bodyPr vert="horz" lIns="91440" tIns="45720" rIns="91440" bIns="45720" rtlCol="0" anchor="t">
            <a:normAutofit/>
          </a:bodyPr>
          <a:lstStyle/>
          <a:p>
            <a:pPr marL="57150" indent="-285750" algn="just">
              <a:lnSpc>
                <a:spcPct val="90000"/>
              </a:lnSpc>
              <a:spcAft>
                <a:spcPts val="600"/>
              </a:spcAft>
              <a:buFont typeface="Courier New" panose="02070309020205020404" pitchFamily="49" charset="0"/>
              <a:buChar char="o"/>
            </a:pPr>
            <a:endParaRPr lang="en-US">
              <a:solidFill>
                <a:schemeClr val="bg1">
                  <a:alpha val="80000"/>
                </a:schemeClr>
              </a:solidFill>
              <a:latin typeface="Segoe UI Semilight" panose="020B0402040204020203" pitchFamily="34" charset="0"/>
              <a:cs typeface="Segoe UI Semilight" panose="020B0402040204020203" pitchFamily="34" charset="0"/>
            </a:endParaRPr>
          </a:p>
        </p:txBody>
      </p:sp>
      <p:pic>
        <p:nvPicPr>
          <p:cNvPr id="3" name="Picture 4" descr="Chart, box and whisker chart&#10;&#10;Description automatically generated">
            <a:extLst>
              <a:ext uri="{FF2B5EF4-FFF2-40B4-BE49-F238E27FC236}">
                <a16:creationId xmlns:a16="http://schemas.microsoft.com/office/drawing/2014/main" id="{764C580E-B3D0-4C29-583E-E2167B549A57}"/>
              </a:ext>
            </a:extLst>
          </p:cNvPr>
          <p:cNvPicPr>
            <a:picLocks noChangeAspect="1"/>
          </p:cNvPicPr>
          <p:nvPr/>
        </p:nvPicPr>
        <p:blipFill>
          <a:blip r:embed="rId2"/>
          <a:stretch>
            <a:fillRect/>
          </a:stretch>
        </p:blipFill>
        <p:spPr>
          <a:xfrm>
            <a:off x="636708" y="1841479"/>
            <a:ext cx="6767094" cy="4141138"/>
          </a:xfrm>
          <a:prstGeom prst="rect">
            <a:avLst/>
          </a:prstGeom>
        </p:spPr>
      </p:pic>
      <p:sp>
        <p:nvSpPr>
          <p:cNvPr id="2" name="TextBox 1">
            <a:extLst>
              <a:ext uri="{FF2B5EF4-FFF2-40B4-BE49-F238E27FC236}">
                <a16:creationId xmlns:a16="http://schemas.microsoft.com/office/drawing/2014/main" id="{F767485D-8572-21C7-30B7-0C32A946865C}"/>
              </a:ext>
            </a:extLst>
          </p:cNvPr>
          <p:cNvSpPr txBox="1"/>
          <p:nvPr/>
        </p:nvSpPr>
        <p:spPr>
          <a:xfrm>
            <a:off x="7769562" y="1841479"/>
            <a:ext cx="3976052" cy="4049546"/>
          </a:xfrm>
          <a:prstGeom prst="rect">
            <a:avLst/>
          </a:prstGeom>
        </p:spPr>
        <p:txBody>
          <a:bodyPr vert="horz" lIns="91440" tIns="45720" rIns="91440" bIns="45720" rtlCol="0" anchor="t">
            <a:noAutofit/>
          </a:bodyPr>
          <a:lstStyle/>
          <a:p>
            <a:pPr marL="285750" indent="-285750" algn="just">
              <a:lnSpc>
                <a:spcPct val="90000"/>
              </a:lnSpc>
              <a:spcBef>
                <a:spcPts val="1000"/>
              </a:spcBef>
              <a:spcAft>
                <a:spcPts val="600"/>
              </a:spcAft>
              <a:buClr>
                <a:schemeClr val="accent6"/>
              </a:buClr>
              <a:buFont typeface="Courier New" panose="02070309020205020404" pitchFamily="49" charset="0"/>
              <a:buChar char="o"/>
            </a:pPr>
            <a:r>
              <a:rPr lang="en-US" kern="1200">
                <a:solidFill>
                  <a:schemeClr val="bg1"/>
                </a:solidFill>
                <a:latin typeface="Segoe UI Semilight" panose="020B0402040204020203" pitchFamily="34" charset="0"/>
                <a:cs typeface="Segoe UI Semilight" panose="020B0402040204020203" pitchFamily="34" charset="0"/>
              </a:rPr>
              <a:t>The median credit limit varies with the Educational Qualification of users.</a:t>
            </a:r>
          </a:p>
          <a:p>
            <a:pPr marL="285750" indent="-285750" algn="just">
              <a:lnSpc>
                <a:spcPct val="90000"/>
              </a:lnSpc>
              <a:spcBef>
                <a:spcPts val="1000"/>
              </a:spcBef>
              <a:spcAft>
                <a:spcPts val="600"/>
              </a:spcAft>
              <a:buClr>
                <a:schemeClr val="accent6"/>
              </a:buClr>
              <a:buFont typeface="Courier New" panose="02070309020205020404" pitchFamily="49" charset="0"/>
              <a:buChar char="o"/>
            </a:pPr>
            <a:endParaRPr lang="en-US" kern="1200">
              <a:solidFill>
                <a:schemeClr val="bg1"/>
              </a:solidFill>
              <a:latin typeface="Segoe UI Semilight" panose="020B0402040204020203" pitchFamily="34" charset="0"/>
              <a:cs typeface="Segoe UI Semilight" panose="020B0402040204020203" pitchFamily="34" charset="0"/>
            </a:endParaRPr>
          </a:p>
          <a:p>
            <a:pPr marL="285750" indent="-285750" algn="just">
              <a:lnSpc>
                <a:spcPct val="90000"/>
              </a:lnSpc>
              <a:spcBef>
                <a:spcPts val="1000"/>
              </a:spcBef>
              <a:spcAft>
                <a:spcPts val="600"/>
              </a:spcAft>
              <a:buClr>
                <a:schemeClr val="accent6"/>
              </a:buClr>
              <a:buFont typeface="Courier New" panose="02070309020205020404" pitchFamily="49" charset="0"/>
              <a:buChar char="o"/>
            </a:pPr>
            <a:r>
              <a:rPr lang="en-US" kern="1200">
                <a:solidFill>
                  <a:schemeClr val="bg1"/>
                </a:solidFill>
                <a:latin typeface="Segoe UI Semilight" panose="020B0402040204020203" pitchFamily="34" charset="0"/>
                <a:cs typeface="Segoe UI Semilight" panose="020B0402040204020203" pitchFamily="34" charset="0"/>
              </a:rPr>
              <a:t>Although there are more University graduates who own a credit card, the users with Graduate School qualifications seem to have a better Median score.</a:t>
            </a:r>
          </a:p>
          <a:p>
            <a:pPr marL="285750" indent="-285750" algn="just">
              <a:lnSpc>
                <a:spcPct val="90000"/>
              </a:lnSpc>
              <a:spcBef>
                <a:spcPts val="1000"/>
              </a:spcBef>
              <a:spcAft>
                <a:spcPts val="600"/>
              </a:spcAft>
              <a:buClr>
                <a:schemeClr val="accent6"/>
              </a:buClr>
              <a:buFont typeface="Courier New" panose="02070309020205020404" pitchFamily="49" charset="0"/>
              <a:buChar char="o"/>
            </a:pPr>
            <a:endParaRPr lang="en-US" kern="1200">
              <a:solidFill>
                <a:schemeClr val="bg1"/>
              </a:solidFill>
              <a:latin typeface="Segoe UI Semilight" panose="020B0402040204020203" pitchFamily="34" charset="0"/>
              <a:cs typeface="Segoe UI Semilight" panose="020B0402040204020203" pitchFamily="34" charset="0"/>
            </a:endParaRPr>
          </a:p>
          <a:p>
            <a:pPr marL="285750" indent="-285750" algn="just">
              <a:lnSpc>
                <a:spcPct val="90000"/>
              </a:lnSpc>
              <a:spcBef>
                <a:spcPts val="1000"/>
              </a:spcBef>
              <a:spcAft>
                <a:spcPts val="600"/>
              </a:spcAft>
              <a:buClr>
                <a:schemeClr val="accent6"/>
              </a:buClr>
              <a:buFont typeface="Courier New" panose="02070309020205020404" pitchFamily="49" charset="0"/>
              <a:buChar char="o"/>
            </a:pPr>
            <a:r>
              <a:rPr lang="en-US" kern="1200">
                <a:solidFill>
                  <a:schemeClr val="bg1"/>
                </a:solidFill>
                <a:latin typeface="Segoe UI Semilight" panose="020B0402040204020203" pitchFamily="34" charset="0"/>
                <a:cs typeface="Segoe UI Semilight" panose="020B0402040204020203" pitchFamily="34" charset="0"/>
              </a:rPr>
              <a:t> Category-wise outliers are visible in the figure, except for "Unknown0".</a:t>
            </a:r>
          </a:p>
          <a:p>
            <a:pPr marL="285750" indent="-285750" algn="just">
              <a:lnSpc>
                <a:spcPct val="90000"/>
              </a:lnSpc>
              <a:spcBef>
                <a:spcPts val="1000"/>
              </a:spcBef>
              <a:spcAft>
                <a:spcPts val="600"/>
              </a:spcAft>
              <a:buClr>
                <a:schemeClr val="accent6"/>
              </a:buClr>
              <a:buFont typeface="Courier New" panose="02070309020205020404" pitchFamily="49" charset="0"/>
              <a:buChar char="o"/>
            </a:pPr>
            <a:endParaRPr lang="en-US" kern="1200">
              <a:solidFill>
                <a:schemeClr val="bg1"/>
              </a:solidFill>
              <a:latin typeface="Segoe UI Semilight" panose="020B0402040204020203" pitchFamily="34" charset="0"/>
              <a:cs typeface="Segoe UI Semilight" panose="020B0402040204020203" pitchFamily="34" charset="0"/>
            </a:endParaRPr>
          </a:p>
        </p:txBody>
      </p:sp>
      <p:sp>
        <p:nvSpPr>
          <p:cNvPr id="5" name="Slide Number Placeholder 5">
            <a:extLst>
              <a:ext uri="{FF2B5EF4-FFF2-40B4-BE49-F238E27FC236}">
                <a16:creationId xmlns:a16="http://schemas.microsoft.com/office/drawing/2014/main" id="{1FADEF1B-3C77-3D81-E72C-6F00F83C4690}"/>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17</a:t>
            </a:fld>
            <a:endParaRPr lang="en-US" dirty="0"/>
          </a:p>
        </p:txBody>
      </p:sp>
    </p:spTree>
    <p:extLst>
      <p:ext uri="{BB962C8B-B14F-4D97-AF65-F5344CB8AC3E}">
        <p14:creationId xmlns:p14="http://schemas.microsoft.com/office/powerpoint/2010/main" val="33858614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85B288-E679-AF77-B2B6-517BE5B54EB2}"/>
              </a:ext>
            </a:extLst>
          </p:cNvPr>
          <p:cNvSpPr txBox="1"/>
          <p:nvPr/>
        </p:nvSpPr>
        <p:spPr>
          <a:xfrm>
            <a:off x="839788" y="822960"/>
            <a:ext cx="10935652" cy="782320"/>
          </a:xfrm>
          <a:prstGeom prst="rect">
            <a:avLst/>
          </a:prstGeom>
        </p:spPr>
        <p:txBody>
          <a:bodyPr vert="horz" lIns="91440" tIns="45720" rIns="91440" bIns="45720" rtlCol="0" anchor="b">
            <a:noAutofit/>
          </a:bodyPr>
          <a:lstStyle/>
          <a:p>
            <a:pPr>
              <a:lnSpc>
                <a:spcPct val="90000"/>
              </a:lnSpc>
              <a:spcBef>
                <a:spcPct val="0"/>
              </a:spcBef>
              <a:spcAft>
                <a:spcPts val="600"/>
              </a:spcAft>
            </a:pPr>
            <a:r>
              <a:rPr lang="en-US" sz="4000" b="1" kern="1200" cap="all" spc="600" baseline="0" dirty="0">
                <a:solidFill>
                  <a:schemeClr val="bg1"/>
                </a:solidFill>
                <a:latin typeface="+mj-lt"/>
                <a:ea typeface="+mj-ea"/>
                <a:cs typeface="+mj-cs"/>
              </a:rPr>
              <a:t>CREDIT LIMIT BY MARITAL STATUS</a:t>
            </a:r>
          </a:p>
        </p:txBody>
      </p:sp>
      <p:sp>
        <p:nvSpPr>
          <p:cNvPr id="3" name="TextBox 2">
            <a:extLst>
              <a:ext uri="{FF2B5EF4-FFF2-40B4-BE49-F238E27FC236}">
                <a16:creationId xmlns:a16="http://schemas.microsoft.com/office/drawing/2014/main" id="{46A68D90-208F-6092-1FE2-5D4DF64EC281}"/>
              </a:ext>
            </a:extLst>
          </p:cNvPr>
          <p:cNvSpPr txBox="1"/>
          <p:nvPr/>
        </p:nvSpPr>
        <p:spPr>
          <a:xfrm>
            <a:off x="839788" y="2057400"/>
            <a:ext cx="3751877" cy="3811588"/>
          </a:xfrm>
          <a:prstGeom prst="rect">
            <a:avLst/>
          </a:prstGeom>
        </p:spPr>
        <p:txBody>
          <a:bodyPr vert="horz" lIns="91440" tIns="45720" rIns="91440" bIns="45720" rtlCol="0" anchor="t">
            <a:normAutofit lnSpcReduction="10000"/>
          </a:bodyPr>
          <a:lstStyle/>
          <a:p>
            <a:pPr marL="285750" indent="-285750">
              <a:lnSpc>
                <a:spcPct val="90000"/>
              </a:lnSpc>
              <a:spcBef>
                <a:spcPts val="1000"/>
              </a:spcBef>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The plot distribution describes the Credit Limit of each Marital Status category such as Married, Single, Others, and Unknown0.</a:t>
            </a:r>
          </a:p>
          <a:p>
            <a:pPr marL="285750" indent="-285750">
              <a:lnSpc>
                <a:spcPct val="90000"/>
              </a:lnSpc>
              <a:spcBef>
                <a:spcPts val="1000"/>
              </a:spcBef>
              <a:buClr>
                <a:schemeClr val="accent6"/>
              </a:buClr>
              <a:buFont typeface="Courier New" panose="02070309020205020404" pitchFamily="49" charset="0"/>
              <a:buChar char="o"/>
            </a:pPr>
            <a:endParaRPr lang="en-US" kern="1200" dirty="0">
              <a:solidFill>
                <a:schemeClr val="bg1"/>
              </a:solidFill>
              <a:latin typeface="Segoe UI Semilight" panose="020B0402040204020203" pitchFamily="34" charset="0"/>
              <a:cs typeface="Segoe UI Semilight" panose="020B0402040204020203" pitchFamily="34" charset="0"/>
            </a:endParaRPr>
          </a:p>
          <a:p>
            <a:pPr marL="285750" indent="-285750">
              <a:lnSpc>
                <a:spcPct val="90000"/>
              </a:lnSpc>
              <a:spcBef>
                <a:spcPts val="1000"/>
              </a:spcBef>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The highest credit lenders are Married Individuals followed by Single and Unknown0 category users.</a:t>
            </a:r>
          </a:p>
          <a:p>
            <a:pPr marL="285750" indent="-285750">
              <a:lnSpc>
                <a:spcPct val="90000"/>
              </a:lnSpc>
              <a:spcBef>
                <a:spcPts val="1000"/>
              </a:spcBef>
              <a:buClr>
                <a:schemeClr val="accent6"/>
              </a:buClr>
              <a:buFont typeface="Courier New" panose="02070309020205020404" pitchFamily="49" charset="0"/>
              <a:buChar char="o"/>
            </a:pPr>
            <a:endParaRPr lang="en-US" kern="1200" dirty="0">
              <a:solidFill>
                <a:schemeClr val="bg1"/>
              </a:solidFill>
              <a:latin typeface="Segoe UI Semilight" panose="020B0402040204020203" pitchFamily="34" charset="0"/>
              <a:cs typeface="Segoe UI Semilight" panose="020B0402040204020203" pitchFamily="34" charset="0"/>
            </a:endParaRPr>
          </a:p>
          <a:p>
            <a:pPr marL="285750" indent="-285750">
              <a:lnSpc>
                <a:spcPct val="90000"/>
              </a:lnSpc>
              <a:spcBef>
                <a:spcPts val="1000"/>
              </a:spcBef>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Here, Married, Single and Others types of Marital Status categories have outliers as per their Credit Limit.</a:t>
            </a:r>
          </a:p>
        </p:txBody>
      </p:sp>
      <p:sp>
        <p:nvSpPr>
          <p:cNvPr id="15" name="Slide Number Placeholder 5">
            <a:extLst>
              <a:ext uri="{FF2B5EF4-FFF2-40B4-BE49-F238E27FC236}">
                <a16:creationId xmlns:a16="http://schemas.microsoft.com/office/drawing/2014/main" id="{2AD1A92D-92A9-6021-DE83-84B7D80B0BE5}"/>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18</a:t>
            </a:fld>
            <a:endParaRPr lang="en-US"/>
          </a:p>
        </p:txBody>
      </p:sp>
      <p:pic>
        <p:nvPicPr>
          <p:cNvPr id="6" name="Picture 6" descr="Chart, box and whisker chart&#10;&#10;Description automatically generated">
            <a:extLst>
              <a:ext uri="{FF2B5EF4-FFF2-40B4-BE49-F238E27FC236}">
                <a16:creationId xmlns:a16="http://schemas.microsoft.com/office/drawing/2014/main" id="{C1CDA43B-8CAA-ADA7-1A27-111A75626B65}"/>
              </a:ext>
            </a:extLst>
          </p:cNvPr>
          <p:cNvPicPr>
            <a:picLocks noChangeAspect="1"/>
          </p:cNvPicPr>
          <p:nvPr/>
        </p:nvPicPr>
        <p:blipFill>
          <a:blip r:embed="rId2"/>
          <a:stretch>
            <a:fillRect/>
          </a:stretch>
        </p:blipFill>
        <p:spPr>
          <a:xfrm>
            <a:off x="4772025" y="2310882"/>
            <a:ext cx="7085214" cy="3304623"/>
          </a:xfrm>
          <a:prstGeom prst="rect">
            <a:avLst/>
          </a:prstGeom>
        </p:spPr>
      </p:pic>
    </p:spTree>
    <p:extLst>
      <p:ext uri="{BB962C8B-B14F-4D97-AF65-F5344CB8AC3E}">
        <p14:creationId xmlns:p14="http://schemas.microsoft.com/office/powerpoint/2010/main" val="2409566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285B288-E679-AF77-B2B6-517BE5B54EB2}"/>
              </a:ext>
            </a:extLst>
          </p:cNvPr>
          <p:cNvSpPr txBox="1"/>
          <p:nvPr/>
        </p:nvSpPr>
        <p:spPr>
          <a:xfrm>
            <a:off x="687137" y="811660"/>
            <a:ext cx="6453480" cy="790575"/>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4000" b="1" kern="1200" dirty="0">
                <a:solidFill>
                  <a:schemeClr val="bg1"/>
                </a:solidFill>
                <a:latin typeface="+mj-lt"/>
                <a:ea typeface="+mj-ea"/>
                <a:cs typeface="+mj-cs"/>
              </a:rPr>
              <a:t>CREDIT LIMIT BY </a:t>
            </a:r>
            <a:r>
              <a:rPr lang="en-US" sz="4000" b="1" dirty="0">
                <a:solidFill>
                  <a:schemeClr val="bg1"/>
                </a:solidFill>
                <a:latin typeface="+mj-lt"/>
                <a:ea typeface="+mj-ea"/>
                <a:cs typeface="+mj-cs"/>
              </a:rPr>
              <a:t>GENDER</a:t>
            </a:r>
          </a:p>
        </p:txBody>
      </p:sp>
      <p:pic>
        <p:nvPicPr>
          <p:cNvPr id="4" name="Picture 5" descr="Chart, box and whisker chart&#10;&#10;Description automatically generated">
            <a:extLst>
              <a:ext uri="{FF2B5EF4-FFF2-40B4-BE49-F238E27FC236}">
                <a16:creationId xmlns:a16="http://schemas.microsoft.com/office/drawing/2014/main" id="{D5B90365-E9E0-FC8F-EF38-113373C44696}"/>
              </a:ext>
            </a:extLst>
          </p:cNvPr>
          <p:cNvPicPr>
            <a:picLocks noChangeAspect="1"/>
          </p:cNvPicPr>
          <p:nvPr/>
        </p:nvPicPr>
        <p:blipFill>
          <a:blip r:embed="rId2"/>
          <a:stretch>
            <a:fillRect/>
          </a:stretch>
        </p:blipFill>
        <p:spPr>
          <a:xfrm>
            <a:off x="687137" y="1974419"/>
            <a:ext cx="7261726" cy="3149793"/>
          </a:xfrm>
          <a:prstGeom prst="rect">
            <a:avLst/>
          </a:prstGeom>
        </p:spPr>
      </p:pic>
      <p:sp>
        <p:nvSpPr>
          <p:cNvPr id="6" name="TextBox 5">
            <a:extLst>
              <a:ext uri="{FF2B5EF4-FFF2-40B4-BE49-F238E27FC236}">
                <a16:creationId xmlns:a16="http://schemas.microsoft.com/office/drawing/2014/main" id="{CA1291A7-8736-2E62-89D1-7BB449392323}"/>
              </a:ext>
            </a:extLst>
          </p:cNvPr>
          <p:cNvSpPr txBox="1"/>
          <p:nvPr/>
        </p:nvSpPr>
        <p:spPr>
          <a:xfrm>
            <a:off x="8121703" y="1712572"/>
            <a:ext cx="3844155" cy="3824627"/>
          </a:xfrm>
          <a:prstGeom prst="rect">
            <a:avLst/>
          </a:prstGeom>
        </p:spPr>
        <p:txBody>
          <a:bodyPr vert="horz" lIns="91440" tIns="45720" rIns="91440" bIns="45720" rtlCol="0" anchor="t">
            <a:noAutofit/>
          </a:bodyPr>
          <a:lstStyle/>
          <a:p>
            <a:pPr marL="285750" indent="-285750" algn="just">
              <a:lnSpc>
                <a:spcPct val="90000"/>
              </a:lnSpc>
              <a:spcBef>
                <a:spcPts val="1000"/>
              </a:spcBef>
              <a:spcAft>
                <a:spcPts val="600"/>
              </a:spcAft>
              <a:buClr>
                <a:schemeClr val="accent6"/>
              </a:buClr>
              <a:buFont typeface="Courier New" panose="02070309020205020404" pitchFamily="49" charset="0"/>
              <a:buChar char="o"/>
            </a:pPr>
            <a:endParaRPr lang="en-US" kern="1200" dirty="0">
              <a:solidFill>
                <a:schemeClr val="bg1"/>
              </a:solidFill>
              <a:latin typeface="Segoe UI Semilight" panose="020B0402040204020203" pitchFamily="34" charset="0"/>
              <a:cs typeface="Segoe UI Semilight" panose="020B0402040204020203" pitchFamily="34" charset="0"/>
            </a:endParaRPr>
          </a:p>
          <a:p>
            <a:pPr marL="285750" indent="-285750" algn="just">
              <a:lnSpc>
                <a:spcPct val="90000"/>
              </a:lnSpc>
              <a:spcBef>
                <a:spcPts val="1000"/>
              </a:spcBef>
              <a:spcAft>
                <a:spcPts val="600"/>
              </a:spcAft>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Females, the category having more credit cards in our dataset, possess a slightly higher median Credit Limit than Males.</a:t>
            </a:r>
          </a:p>
          <a:p>
            <a:pPr marL="285750" indent="-285750" algn="just">
              <a:lnSpc>
                <a:spcPct val="90000"/>
              </a:lnSpc>
              <a:spcBef>
                <a:spcPts val="1000"/>
              </a:spcBef>
              <a:spcAft>
                <a:spcPts val="600"/>
              </a:spcAft>
              <a:buClr>
                <a:schemeClr val="accent6"/>
              </a:buClr>
              <a:buFont typeface="Courier New" panose="02070309020205020404" pitchFamily="49" charset="0"/>
              <a:buChar char="o"/>
            </a:pPr>
            <a:endParaRPr lang="en-US" kern="1200" dirty="0">
              <a:solidFill>
                <a:schemeClr val="bg1"/>
              </a:solidFill>
              <a:latin typeface="Segoe UI Semilight" panose="020B0402040204020203" pitchFamily="34" charset="0"/>
              <a:cs typeface="Segoe UI Semilight" panose="020B0402040204020203" pitchFamily="34" charset="0"/>
            </a:endParaRPr>
          </a:p>
          <a:p>
            <a:pPr marL="285750" indent="-285750" algn="just">
              <a:lnSpc>
                <a:spcPct val="90000"/>
              </a:lnSpc>
              <a:spcBef>
                <a:spcPts val="1000"/>
              </a:spcBef>
              <a:spcAft>
                <a:spcPts val="600"/>
              </a:spcAft>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The Outliers are present in both Female and Male categories ranging from NT $500000  to above as per their Credit Limit.</a:t>
            </a:r>
          </a:p>
        </p:txBody>
      </p:sp>
      <p:sp>
        <p:nvSpPr>
          <p:cNvPr id="2" name="Slide Number Placeholder 5">
            <a:extLst>
              <a:ext uri="{FF2B5EF4-FFF2-40B4-BE49-F238E27FC236}">
                <a16:creationId xmlns:a16="http://schemas.microsoft.com/office/drawing/2014/main" id="{8FF3B2D1-DB24-A4A9-E751-BF2DD0F05175}"/>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19</a:t>
            </a:fld>
            <a:endParaRPr lang="en-US"/>
          </a:p>
        </p:txBody>
      </p:sp>
    </p:spTree>
    <p:extLst>
      <p:ext uri="{BB962C8B-B14F-4D97-AF65-F5344CB8AC3E}">
        <p14:creationId xmlns:p14="http://schemas.microsoft.com/office/powerpoint/2010/main" val="3060544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Title 68">
            <a:extLst>
              <a:ext uri="{FF2B5EF4-FFF2-40B4-BE49-F238E27FC236}">
                <a16:creationId xmlns:a16="http://schemas.microsoft.com/office/drawing/2014/main" id="{0B07383B-6310-56A6-B051-F4B962E11786}"/>
              </a:ext>
            </a:extLst>
          </p:cNvPr>
          <p:cNvSpPr>
            <a:spLocks noGrp="1"/>
          </p:cNvSpPr>
          <p:nvPr>
            <p:ph type="title"/>
          </p:nvPr>
        </p:nvSpPr>
        <p:spPr/>
        <p:txBody>
          <a:bodyPr/>
          <a:lstStyle/>
          <a:p>
            <a:r>
              <a:rPr lang="en-US"/>
              <a:t>MEET OUR TEAM</a:t>
            </a:r>
          </a:p>
        </p:txBody>
      </p:sp>
      <p:sp>
        <p:nvSpPr>
          <p:cNvPr id="4" name="Text Placeholder 3">
            <a:extLst>
              <a:ext uri="{FF2B5EF4-FFF2-40B4-BE49-F238E27FC236}">
                <a16:creationId xmlns:a16="http://schemas.microsoft.com/office/drawing/2014/main" id="{55DA2D8B-92F5-22B2-084C-934BCBC00DFD}"/>
              </a:ext>
            </a:extLst>
          </p:cNvPr>
          <p:cNvSpPr>
            <a:spLocks noGrp="1"/>
          </p:cNvSpPr>
          <p:nvPr>
            <p:ph type="body" sz="quarter" idx="12"/>
          </p:nvPr>
        </p:nvSpPr>
        <p:spPr/>
        <p:txBody>
          <a:bodyPr/>
          <a:lstStyle/>
          <a:p>
            <a:r>
              <a:rPr lang="en-US"/>
              <a:t>Ambily Treesa Varghese</a:t>
            </a:r>
          </a:p>
        </p:txBody>
      </p:sp>
      <p:sp>
        <p:nvSpPr>
          <p:cNvPr id="5" name="Text Placeholder 4">
            <a:extLst>
              <a:ext uri="{FF2B5EF4-FFF2-40B4-BE49-F238E27FC236}">
                <a16:creationId xmlns:a16="http://schemas.microsoft.com/office/drawing/2014/main" id="{8B004B5D-BB88-E446-FDC1-8BE748EFE8B6}"/>
              </a:ext>
            </a:extLst>
          </p:cNvPr>
          <p:cNvSpPr>
            <a:spLocks noGrp="1"/>
          </p:cNvSpPr>
          <p:nvPr>
            <p:ph type="body" sz="quarter" idx="13"/>
          </p:nvPr>
        </p:nvSpPr>
        <p:spPr/>
        <p:txBody>
          <a:bodyPr/>
          <a:lstStyle/>
          <a:p>
            <a:endParaRPr lang="en-US"/>
          </a:p>
        </p:txBody>
      </p:sp>
      <p:sp>
        <p:nvSpPr>
          <p:cNvPr id="6" name="Text Placeholder 5">
            <a:extLst>
              <a:ext uri="{FF2B5EF4-FFF2-40B4-BE49-F238E27FC236}">
                <a16:creationId xmlns:a16="http://schemas.microsoft.com/office/drawing/2014/main" id="{98AC0C5B-16A7-E317-7222-BF9FA26C0DC6}"/>
              </a:ext>
            </a:extLst>
          </p:cNvPr>
          <p:cNvSpPr>
            <a:spLocks noGrp="1"/>
          </p:cNvSpPr>
          <p:nvPr>
            <p:ph type="body" sz="quarter" idx="14"/>
          </p:nvPr>
        </p:nvSpPr>
        <p:spPr/>
        <p:txBody>
          <a:bodyPr/>
          <a:lstStyle/>
          <a:p>
            <a:r>
              <a:rPr lang="en-US"/>
              <a:t>Dileep Sathyan</a:t>
            </a:r>
          </a:p>
        </p:txBody>
      </p:sp>
      <p:sp>
        <p:nvSpPr>
          <p:cNvPr id="7" name="Text Placeholder 6">
            <a:extLst>
              <a:ext uri="{FF2B5EF4-FFF2-40B4-BE49-F238E27FC236}">
                <a16:creationId xmlns:a16="http://schemas.microsoft.com/office/drawing/2014/main" id="{77D9B67F-AD02-4BA5-209B-C91070303A72}"/>
              </a:ext>
            </a:extLst>
          </p:cNvPr>
          <p:cNvSpPr>
            <a:spLocks noGrp="1"/>
          </p:cNvSpPr>
          <p:nvPr>
            <p:ph type="body" sz="quarter" idx="15"/>
          </p:nvPr>
        </p:nvSpPr>
        <p:spPr/>
        <p:txBody>
          <a:bodyPr/>
          <a:lstStyle/>
          <a:p>
            <a:endParaRPr lang="en-US"/>
          </a:p>
        </p:txBody>
      </p:sp>
      <p:sp>
        <p:nvSpPr>
          <p:cNvPr id="8" name="Text Placeholder 7">
            <a:extLst>
              <a:ext uri="{FF2B5EF4-FFF2-40B4-BE49-F238E27FC236}">
                <a16:creationId xmlns:a16="http://schemas.microsoft.com/office/drawing/2014/main" id="{6269FBD2-F371-6F7E-1D42-95EFADFA10DD}"/>
              </a:ext>
            </a:extLst>
          </p:cNvPr>
          <p:cNvSpPr>
            <a:spLocks noGrp="1"/>
          </p:cNvSpPr>
          <p:nvPr>
            <p:ph type="body" sz="quarter" idx="16"/>
          </p:nvPr>
        </p:nvSpPr>
        <p:spPr/>
        <p:txBody>
          <a:bodyPr/>
          <a:lstStyle/>
          <a:p>
            <a:r>
              <a:rPr lang="en-US" err="1"/>
              <a:t>Jibina</a:t>
            </a:r>
            <a:r>
              <a:rPr lang="en-US"/>
              <a:t> Francis</a:t>
            </a:r>
          </a:p>
        </p:txBody>
      </p:sp>
      <p:sp>
        <p:nvSpPr>
          <p:cNvPr id="9" name="Text Placeholder 8">
            <a:extLst>
              <a:ext uri="{FF2B5EF4-FFF2-40B4-BE49-F238E27FC236}">
                <a16:creationId xmlns:a16="http://schemas.microsoft.com/office/drawing/2014/main" id="{F039B280-D4F1-D5B7-9D62-C1DA10C605C9}"/>
              </a:ext>
            </a:extLst>
          </p:cNvPr>
          <p:cNvSpPr>
            <a:spLocks noGrp="1"/>
          </p:cNvSpPr>
          <p:nvPr>
            <p:ph type="body" sz="quarter" idx="17"/>
          </p:nvPr>
        </p:nvSpPr>
        <p:spPr/>
        <p:txBody>
          <a:bodyPr/>
          <a:lstStyle/>
          <a:p>
            <a:endParaRPr lang="en-US"/>
          </a:p>
        </p:txBody>
      </p:sp>
      <p:sp>
        <p:nvSpPr>
          <p:cNvPr id="10" name="Text Placeholder 9">
            <a:extLst>
              <a:ext uri="{FF2B5EF4-FFF2-40B4-BE49-F238E27FC236}">
                <a16:creationId xmlns:a16="http://schemas.microsoft.com/office/drawing/2014/main" id="{6A9C835B-EE7B-2801-6842-7044F690144A}"/>
              </a:ext>
            </a:extLst>
          </p:cNvPr>
          <p:cNvSpPr>
            <a:spLocks noGrp="1"/>
          </p:cNvSpPr>
          <p:nvPr>
            <p:ph type="body" sz="quarter" idx="18"/>
          </p:nvPr>
        </p:nvSpPr>
        <p:spPr/>
        <p:txBody>
          <a:bodyPr/>
          <a:lstStyle/>
          <a:p>
            <a:r>
              <a:rPr lang="en-US"/>
              <a:t>Satya Akhil </a:t>
            </a:r>
            <a:r>
              <a:rPr lang="en-US" err="1"/>
              <a:t>Govvala</a:t>
            </a:r>
            <a:endParaRPr lang="en-US"/>
          </a:p>
        </p:txBody>
      </p:sp>
      <p:sp>
        <p:nvSpPr>
          <p:cNvPr id="11" name="Text Placeholder 10">
            <a:extLst>
              <a:ext uri="{FF2B5EF4-FFF2-40B4-BE49-F238E27FC236}">
                <a16:creationId xmlns:a16="http://schemas.microsoft.com/office/drawing/2014/main" id="{429544CE-BE3D-F6DD-FADE-D85F729A9BCC}"/>
              </a:ext>
            </a:extLst>
          </p:cNvPr>
          <p:cNvSpPr>
            <a:spLocks noGrp="1"/>
          </p:cNvSpPr>
          <p:nvPr>
            <p:ph type="body" sz="quarter" idx="19"/>
          </p:nvPr>
        </p:nvSpPr>
        <p:spPr/>
        <p:txBody>
          <a:bodyPr/>
          <a:lstStyle/>
          <a:p>
            <a:endParaRPr lang="en-US"/>
          </a:p>
        </p:txBody>
      </p:sp>
      <p:sp>
        <p:nvSpPr>
          <p:cNvPr id="81" name="Text Placeholder 80">
            <a:extLst>
              <a:ext uri="{FF2B5EF4-FFF2-40B4-BE49-F238E27FC236}">
                <a16:creationId xmlns:a16="http://schemas.microsoft.com/office/drawing/2014/main" id="{2AF0BD8F-E098-8282-AE8C-8BFAB5EBBFC2}"/>
              </a:ext>
            </a:extLst>
          </p:cNvPr>
          <p:cNvSpPr>
            <a:spLocks noGrp="1"/>
          </p:cNvSpPr>
          <p:nvPr>
            <p:ph type="body" sz="quarter" idx="20"/>
          </p:nvPr>
        </p:nvSpPr>
        <p:spPr/>
        <p:txBody>
          <a:bodyPr/>
          <a:lstStyle/>
          <a:p>
            <a:r>
              <a:rPr lang="en-US" sz="2400" b="1" err="1">
                <a:solidFill>
                  <a:schemeClr val="accent3">
                    <a:lumMod val="25000"/>
                  </a:schemeClr>
                </a:solidFill>
                <a:latin typeface="Tw Cen MT" panose="020B0602020104020603" pitchFamily="34" charset="77"/>
                <a:ea typeface="Source Sans Pro" panose="020B0503030403020204" pitchFamily="34" charset="0"/>
              </a:rPr>
              <a:t>Srilakshmi</a:t>
            </a:r>
            <a:r>
              <a:rPr lang="en-US" sz="2400" b="1">
                <a:solidFill>
                  <a:schemeClr val="accent3">
                    <a:lumMod val="25000"/>
                  </a:schemeClr>
                </a:solidFill>
                <a:latin typeface="Tw Cen MT" panose="020B0602020104020603" pitchFamily="34" charset="77"/>
                <a:ea typeface="Source Sans Pro" panose="020B0503030403020204" pitchFamily="34" charset="0"/>
              </a:rPr>
              <a:t> </a:t>
            </a:r>
            <a:r>
              <a:rPr lang="en-US" sz="2400" b="1" err="1">
                <a:solidFill>
                  <a:schemeClr val="accent3">
                    <a:lumMod val="25000"/>
                  </a:schemeClr>
                </a:solidFill>
                <a:latin typeface="Tw Cen MT" panose="020B0602020104020603" pitchFamily="34" charset="77"/>
                <a:ea typeface="Source Sans Pro" panose="020B0503030403020204" pitchFamily="34" charset="0"/>
              </a:rPr>
              <a:t>Gummadidala</a:t>
            </a:r>
            <a:endParaRPr lang="en-US"/>
          </a:p>
        </p:txBody>
      </p:sp>
      <p:sp>
        <p:nvSpPr>
          <p:cNvPr id="2" name="Text Placeholder 1">
            <a:extLst>
              <a:ext uri="{FF2B5EF4-FFF2-40B4-BE49-F238E27FC236}">
                <a16:creationId xmlns:a16="http://schemas.microsoft.com/office/drawing/2014/main" id="{D733E31E-F298-485B-42BF-303CC635241F}"/>
              </a:ext>
            </a:extLst>
          </p:cNvPr>
          <p:cNvSpPr>
            <a:spLocks noGrp="1"/>
          </p:cNvSpPr>
          <p:nvPr>
            <p:ph type="body" sz="quarter" idx="21"/>
          </p:nvPr>
        </p:nvSpPr>
        <p:spPr/>
        <p:txBody>
          <a:bodyPr/>
          <a:lstStyle/>
          <a:p>
            <a:endParaRPr lang="en-US"/>
          </a:p>
        </p:txBody>
      </p:sp>
      <p:pic>
        <p:nvPicPr>
          <p:cNvPr id="12" name="Picture 11" descr="A person with dark hair&#10;&#10;Description automatically generated with low confidence">
            <a:extLst>
              <a:ext uri="{FF2B5EF4-FFF2-40B4-BE49-F238E27FC236}">
                <a16:creationId xmlns:a16="http://schemas.microsoft.com/office/drawing/2014/main" id="{7631A4AE-C3F5-611B-0152-70C55937DD02}"/>
              </a:ext>
            </a:extLst>
          </p:cNvPr>
          <p:cNvPicPr>
            <a:picLocks noChangeAspect="1"/>
          </p:cNvPicPr>
          <p:nvPr/>
        </p:nvPicPr>
        <p:blipFill>
          <a:blip r:embed="rId2"/>
          <a:stretch>
            <a:fillRect/>
          </a:stretch>
        </p:blipFill>
        <p:spPr>
          <a:xfrm>
            <a:off x="886842" y="3319815"/>
            <a:ext cx="1741303" cy="1690279"/>
          </a:xfrm>
          <a:prstGeom prst="rect">
            <a:avLst/>
          </a:prstGeom>
        </p:spPr>
      </p:pic>
      <p:pic>
        <p:nvPicPr>
          <p:cNvPr id="17" name="Picture 16" descr="A picture containing person, person, shirt, posing&#10;&#10;Description automatically generated">
            <a:extLst>
              <a:ext uri="{FF2B5EF4-FFF2-40B4-BE49-F238E27FC236}">
                <a16:creationId xmlns:a16="http://schemas.microsoft.com/office/drawing/2014/main" id="{CEDF33D6-4018-6BBF-887E-F4B7E5F9AD35}"/>
              </a:ext>
            </a:extLst>
          </p:cNvPr>
          <p:cNvPicPr>
            <a:picLocks noChangeAspect="1"/>
          </p:cNvPicPr>
          <p:nvPr/>
        </p:nvPicPr>
        <p:blipFill rotWithShape="1">
          <a:blip r:embed="rId3"/>
          <a:srcRect l="-7444" r="-12616" b="11051"/>
          <a:stretch/>
        </p:blipFill>
        <p:spPr>
          <a:xfrm>
            <a:off x="3027807" y="3319815"/>
            <a:ext cx="1901190" cy="1711711"/>
          </a:xfrm>
          <a:prstGeom prst="rect">
            <a:avLst/>
          </a:prstGeom>
        </p:spPr>
      </p:pic>
      <p:pic>
        <p:nvPicPr>
          <p:cNvPr id="23" name="Picture 22" descr="A person leaning against a wall&#10;&#10;Description automatically generated with medium confidence">
            <a:extLst>
              <a:ext uri="{FF2B5EF4-FFF2-40B4-BE49-F238E27FC236}">
                <a16:creationId xmlns:a16="http://schemas.microsoft.com/office/drawing/2014/main" id="{57790193-4432-60E5-C506-00AC2479530D}"/>
              </a:ext>
            </a:extLst>
          </p:cNvPr>
          <p:cNvPicPr>
            <a:picLocks noChangeAspect="1"/>
          </p:cNvPicPr>
          <p:nvPr/>
        </p:nvPicPr>
        <p:blipFill rotWithShape="1">
          <a:blip r:embed="rId4"/>
          <a:srcRect l="33296" t="18648" r="20826" b="56049"/>
          <a:stretch/>
        </p:blipFill>
        <p:spPr>
          <a:xfrm>
            <a:off x="5220929" y="3296191"/>
            <a:ext cx="1769806" cy="1735335"/>
          </a:xfrm>
          <a:prstGeom prst="rect">
            <a:avLst/>
          </a:prstGeom>
        </p:spPr>
      </p:pic>
      <p:pic>
        <p:nvPicPr>
          <p:cNvPr id="25" name="Picture 24" descr="A person wearing glasses&#10;&#10;Description automatically generated with medium confidence">
            <a:extLst>
              <a:ext uri="{FF2B5EF4-FFF2-40B4-BE49-F238E27FC236}">
                <a16:creationId xmlns:a16="http://schemas.microsoft.com/office/drawing/2014/main" id="{33B28521-734D-6D71-AC70-4EC0C329293E}"/>
              </a:ext>
            </a:extLst>
          </p:cNvPr>
          <p:cNvPicPr>
            <a:picLocks noChangeAspect="1"/>
          </p:cNvPicPr>
          <p:nvPr/>
        </p:nvPicPr>
        <p:blipFill rotWithShape="1">
          <a:blip r:embed="rId5"/>
          <a:srcRect l="15667" t="18503" r="20667" b="30538"/>
          <a:stretch/>
        </p:blipFill>
        <p:spPr>
          <a:xfrm>
            <a:off x="7293569" y="3319815"/>
            <a:ext cx="1936371" cy="1714190"/>
          </a:xfrm>
          <a:prstGeom prst="rect">
            <a:avLst/>
          </a:prstGeom>
        </p:spPr>
      </p:pic>
      <p:pic>
        <p:nvPicPr>
          <p:cNvPr id="13" name="Picture 12" descr="A picture containing person, posing&#10;&#10;Description automatically generated">
            <a:extLst>
              <a:ext uri="{FF2B5EF4-FFF2-40B4-BE49-F238E27FC236}">
                <a16:creationId xmlns:a16="http://schemas.microsoft.com/office/drawing/2014/main" id="{021BB8C4-E9B3-F310-C94A-5DF52A377DC6}"/>
              </a:ext>
            </a:extLst>
          </p:cNvPr>
          <p:cNvPicPr>
            <a:picLocks noChangeAspect="1"/>
          </p:cNvPicPr>
          <p:nvPr/>
        </p:nvPicPr>
        <p:blipFill rotWithShape="1">
          <a:blip r:embed="rId6"/>
          <a:srcRect b="14751"/>
          <a:stretch/>
        </p:blipFill>
        <p:spPr>
          <a:xfrm>
            <a:off x="9582568" y="3312924"/>
            <a:ext cx="1518051" cy="1725491"/>
          </a:xfrm>
          <a:prstGeom prst="rect">
            <a:avLst/>
          </a:prstGeom>
        </p:spPr>
      </p:pic>
    </p:spTree>
    <p:extLst>
      <p:ext uri="{BB962C8B-B14F-4D97-AF65-F5344CB8AC3E}">
        <p14:creationId xmlns:p14="http://schemas.microsoft.com/office/powerpoint/2010/main" val="14301381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BC92-868A-26B2-CBC0-C9D94E65F1A4}"/>
              </a:ext>
            </a:extLst>
          </p:cNvPr>
          <p:cNvSpPr>
            <a:spLocks noGrp="1"/>
          </p:cNvSpPr>
          <p:nvPr>
            <p:ph type="ctrTitle"/>
          </p:nvPr>
        </p:nvSpPr>
        <p:spPr>
          <a:xfrm>
            <a:off x="2228088" y="447040"/>
            <a:ext cx="7735824" cy="3759200"/>
          </a:xfrm>
        </p:spPr>
        <p:txBody>
          <a:bodyPr anchor="b">
            <a:noAutofit/>
          </a:bodyPr>
          <a:lstStyle/>
          <a:p>
            <a:pPr>
              <a:spcAft>
                <a:spcPts val="600"/>
              </a:spcAft>
            </a:pPr>
            <a:r>
              <a:rPr lang="en-US"/>
              <a:t>Data Cleaning, Transformation</a:t>
            </a:r>
            <a:br>
              <a:rPr lang="en-US"/>
            </a:br>
            <a:r>
              <a:rPr lang="en-US"/>
              <a:t>&amp; Analysis</a:t>
            </a:r>
            <a:br>
              <a:rPr lang="en-US"/>
            </a:br>
            <a:br>
              <a:rPr lang="en-US" b="1" spc="600">
                <a:ln w="28575">
                  <a:noFill/>
                  <a:prstDash val="solid"/>
                </a:ln>
              </a:rPr>
            </a:br>
            <a:endParaRPr lang="en-US"/>
          </a:p>
        </p:txBody>
      </p:sp>
    </p:spTree>
    <p:extLst>
      <p:ext uri="{BB962C8B-B14F-4D97-AF65-F5344CB8AC3E}">
        <p14:creationId xmlns:p14="http://schemas.microsoft.com/office/powerpoint/2010/main" val="30743382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683DEF2-5402-8A41-D6C3-48E0DDFC4D28}"/>
              </a:ext>
            </a:extLst>
          </p:cNvPr>
          <p:cNvSpPr txBox="1"/>
          <p:nvPr/>
        </p:nvSpPr>
        <p:spPr>
          <a:xfrm>
            <a:off x="838200" y="742906"/>
            <a:ext cx="10881360" cy="10698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kern="1200" cap="all" spc="600" baseline="0">
                <a:solidFill>
                  <a:schemeClr val="bg1"/>
                </a:solidFill>
                <a:latin typeface="+mj-lt"/>
                <a:ea typeface="+mj-ea"/>
                <a:cs typeface="+mj-cs"/>
              </a:rPr>
              <a:t>Age Demographics on Defaulting</a:t>
            </a:r>
          </a:p>
        </p:txBody>
      </p:sp>
      <p:sp>
        <p:nvSpPr>
          <p:cNvPr id="8" name="TextBox 7">
            <a:extLst>
              <a:ext uri="{FF2B5EF4-FFF2-40B4-BE49-F238E27FC236}">
                <a16:creationId xmlns:a16="http://schemas.microsoft.com/office/drawing/2014/main" id="{7D48A542-EA65-8BD9-799C-FA643A210016}"/>
              </a:ext>
            </a:extLst>
          </p:cNvPr>
          <p:cNvSpPr txBox="1"/>
          <p:nvPr/>
        </p:nvSpPr>
        <p:spPr>
          <a:xfrm>
            <a:off x="848360" y="1805305"/>
            <a:ext cx="4424680" cy="4371658"/>
          </a:xfrm>
          <a:prstGeom prst="rect">
            <a:avLst/>
          </a:prstGeom>
        </p:spPr>
        <p:txBody>
          <a:bodyPr vert="horz" lIns="91440" tIns="45720" rIns="91440" bIns="45720" rtlCol="0" anchor="t">
            <a:normAutofit/>
          </a:bodyPr>
          <a:lstStyle/>
          <a:p>
            <a:pPr indent="-347345">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Millennials and Gen-Z are the major customers and contribute to most of the defaulters.</a:t>
            </a:r>
          </a:p>
        </p:txBody>
      </p:sp>
      <p:sp>
        <p:nvSpPr>
          <p:cNvPr id="495" name="Slide Number Placeholder 5">
            <a:extLst>
              <a:ext uri="{FF2B5EF4-FFF2-40B4-BE49-F238E27FC236}">
                <a16:creationId xmlns:a16="http://schemas.microsoft.com/office/drawing/2014/main" id="{7807BEA6-B44C-2920-6DFC-F34479FC96ED}"/>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21</a:t>
            </a:fld>
            <a:endParaRPr lang="en-US"/>
          </a:p>
        </p:txBody>
      </p:sp>
      <p:sp>
        <p:nvSpPr>
          <p:cNvPr id="488" name="TextBox 7">
            <a:extLst>
              <a:ext uri="{FF2B5EF4-FFF2-40B4-BE49-F238E27FC236}">
                <a16:creationId xmlns:a16="http://schemas.microsoft.com/office/drawing/2014/main" id="{5A7C7473-C3EB-FDB6-93B7-C18B0850BE03}"/>
              </a:ext>
            </a:extLst>
          </p:cNvPr>
          <p:cNvSpPr txBox="1"/>
          <p:nvPr/>
        </p:nvSpPr>
        <p:spPr>
          <a:xfrm>
            <a:off x="8020050" y="2083863"/>
            <a:ext cx="3152776" cy="2454300"/>
          </a:xfrm>
          <a:prstGeom prst="rect">
            <a:avLst/>
          </a:prstGeom>
        </p:spPr>
        <p:txBody>
          <a:bodyPr vert="horz" lIns="91440" tIns="45720" rIns="91440" bIns="45720" rtlCol="0">
            <a:noAutofit/>
          </a:bodyPr>
          <a:lstStyle/>
          <a:p>
            <a:pPr indent="-228600">
              <a:lnSpc>
                <a:spcPct val="90000"/>
              </a:lnSpc>
              <a:spcAft>
                <a:spcPts val="600"/>
              </a:spcAft>
              <a:buFont typeface="Arial" panose="020B0604020202020204" pitchFamily="34" charset="0"/>
              <a:buChar char="•"/>
            </a:pPr>
            <a:endParaRPr lang="en-US">
              <a:solidFill>
                <a:schemeClr val="tx1">
                  <a:alpha val="80000"/>
                </a:schemeClr>
              </a:solidFill>
              <a:latin typeface="Amasis MT Pro Medium" panose="02040604050005020304" pitchFamily="18" charset="0"/>
            </a:endParaRPr>
          </a:p>
        </p:txBody>
      </p:sp>
      <p:pic>
        <p:nvPicPr>
          <p:cNvPr id="2" name="Picture 3" descr="Chart, bar chart, histogram&#10;&#10;Description automatically generated">
            <a:extLst>
              <a:ext uri="{FF2B5EF4-FFF2-40B4-BE49-F238E27FC236}">
                <a16:creationId xmlns:a16="http://schemas.microsoft.com/office/drawing/2014/main" id="{73356A16-4B48-A709-A14A-03261C01C1A3}"/>
              </a:ext>
            </a:extLst>
          </p:cNvPr>
          <p:cNvPicPr>
            <a:picLocks noChangeAspect="1"/>
          </p:cNvPicPr>
          <p:nvPr/>
        </p:nvPicPr>
        <p:blipFill>
          <a:blip r:embed="rId2"/>
          <a:stretch>
            <a:fillRect/>
          </a:stretch>
        </p:blipFill>
        <p:spPr>
          <a:xfrm>
            <a:off x="5435600" y="1738695"/>
            <a:ext cx="6045200" cy="4726113"/>
          </a:xfrm>
          <a:prstGeom prst="rect">
            <a:avLst/>
          </a:prstGeom>
        </p:spPr>
      </p:pic>
    </p:spTree>
    <p:extLst>
      <p:ext uri="{BB962C8B-B14F-4D97-AF65-F5344CB8AC3E}">
        <p14:creationId xmlns:p14="http://schemas.microsoft.com/office/powerpoint/2010/main" val="35876449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139E0F-4A5E-794D-65F2-E5B627CCB9E8}"/>
              </a:ext>
            </a:extLst>
          </p:cNvPr>
          <p:cNvSpPr txBox="1"/>
          <p:nvPr/>
        </p:nvSpPr>
        <p:spPr>
          <a:xfrm>
            <a:off x="795528" y="722376"/>
            <a:ext cx="10881360" cy="10698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kern="1200" cap="all" spc="600" baseline="0">
                <a:solidFill>
                  <a:schemeClr val="bg1"/>
                </a:solidFill>
                <a:latin typeface="+mj-lt"/>
                <a:ea typeface="+mj-ea"/>
                <a:cs typeface="+mj-cs"/>
              </a:rPr>
              <a:t>Skewness in Bill Statements</a:t>
            </a:r>
          </a:p>
        </p:txBody>
      </p:sp>
      <p:sp>
        <p:nvSpPr>
          <p:cNvPr id="4" name="TextBox 3">
            <a:extLst>
              <a:ext uri="{FF2B5EF4-FFF2-40B4-BE49-F238E27FC236}">
                <a16:creationId xmlns:a16="http://schemas.microsoft.com/office/drawing/2014/main" id="{6CD40585-5985-1A58-F406-AB0B00867013}"/>
              </a:ext>
            </a:extLst>
          </p:cNvPr>
          <p:cNvSpPr txBox="1"/>
          <p:nvPr/>
        </p:nvSpPr>
        <p:spPr>
          <a:xfrm>
            <a:off x="8207248" y="1972555"/>
            <a:ext cx="3469640" cy="3341903"/>
          </a:xfrm>
          <a:prstGeom prst="rect">
            <a:avLst/>
          </a:prstGeom>
        </p:spPr>
        <p:txBody>
          <a:bodyPr vert="horz" lIns="91440" tIns="45720" rIns="91440" bIns="45720" rtlCol="0">
            <a:normAutofit/>
          </a:bodyPr>
          <a:lstStyle/>
          <a:p>
            <a:pPr indent="-347472" algn="just">
              <a:lnSpc>
                <a:spcPct val="90000"/>
              </a:lnSpc>
              <a:spcBef>
                <a:spcPts val="1000"/>
              </a:spcBef>
              <a:spcAft>
                <a:spcPts val="600"/>
              </a:spcAft>
              <a:buClr>
                <a:schemeClr val="accent6"/>
              </a:buClr>
              <a:buFont typeface="Courier New" panose="02070309020205020404" pitchFamily="49" charset="0"/>
              <a:buChar char="o"/>
            </a:pPr>
            <a:r>
              <a:rPr lang="en-US" dirty="0">
                <a:solidFill>
                  <a:schemeClr val="bg1"/>
                </a:solidFill>
                <a:latin typeface="Segoe UI Semilight" panose="020B0402040204020203" pitchFamily="34" charset="0"/>
                <a:cs typeface="Segoe UI Semilight" panose="020B0402040204020203" pitchFamily="34" charset="0"/>
              </a:rPr>
              <a:t>Monthly Bill Statements Amounts exhibit a right skewness which increases the Mean Statement Amount from the Median value.</a:t>
            </a:r>
          </a:p>
        </p:txBody>
      </p:sp>
      <p:sp>
        <p:nvSpPr>
          <p:cNvPr id="17" name="Slide Number Placeholder 5">
            <a:extLst>
              <a:ext uri="{FF2B5EF4-FFF2-40B4-BE49-F238E27FC236}">
                <a16:creationId xmlns:a16="http://schemas.microsoft.com/office/drawing/2014/main" id="{B9DE664A-54AE-B997-92AB-84830E9ECA82}"/>
              </a:ext>
            </a:extLst>
          </p:cNvPr>
          <p:cNvSpPr>
            <a:spLocks noGrp="1"/>
          </p:cNvSpPr>
          <p:nvPr>
            <p:ph type="sldNum" sz="quarter" idx="12"/>
          </p:nvPr>
        </p:nvSpPr>
        <p:spPr>
          <a:xfrm>
            <a:off x="329184" y="411480"/>
            <a:ext cx="521208" cy="310896"/>
          </a:xfrm>
        </p:spPr>
        <p:txBody>
          <a:bodyPr vert="horz" lIns="91440" tIns="45720" rIns="91440" bIns="45720" rtlCol="0" anchor="ctr">
            <a:normAutofit/>
          </a:bodyPr>
          <a:lstStyle/>
          <a:p>
            <a:pPr>
              <a:spcAft>
                <a:spcPts val="600"/>
              </a:spcAft>
            </a:pPr>
            <a:fld id="{294A09A9-5501-47C1-A89A-A340965A2BE2}" type="slidenum">
              <a:rPr lang="en-US" smtClean="0"/>
              <a:pPr>
                <a:spcAft>
                  <a:spcPts val="600"/>
                </a:spcAft>
              </a:pPr>
              <a:t>22</a:t>
            </a:fld>
            <a:endParaRPr lang="en-US"/>
          </a:p>
        </p:txBody>
      </p:sp>
      <p:pic>
        <p:nvPicPr>
          <p:cNvPr id="2" name="Picture 4" descr="Chart, histogram&#10;&#10;Description automatically generated">
            <a:extLst>
              <a:ext uri="{FF2B5EF4-FFF2-40B4-BE49-F238E27FC236}">
                <a16:creationId xmlns:a16="http://schemas.microsoft.com/office/drawing/2014/main" id="{CD331F0F-6C0C-CC66-9BB5-74F45F692E79}"/>
              </a:ext>
            </a:extLst>
          </p:cNvPr>
          <p:cNvPicPr>
            <a:picLocks noChangeAspect="1"/>
          </p:cNvPicPr>
          <p:nvPr/>
        </p:nvPicPr>
        <p:blipFill>
          <a:blip r:embed="rId2"/>
          <a:stretch>
            <a:fillRect/>
          </a:stretch>
        </p:blipFill>
        <p:spPr>
          <a:xfrm>
            <a:off x="792480" y="1820537"/>
            <a:ext cx="7034463" cy="3493921"/>
          </a:xfrm>
          <a:prstGeom prst="rect">
            <a:avLst/>
          </a:prstGeom>
        </p:spPr>
      </p:pic>
    </p:spTree>
    <p:extLst>
      <p:ext uri="{BB962C8B-B14F-4D97-AF65-F5344CB8AC3E}">
        <p14:creationId xmlns:p14="http://schemas.microsoft.com/office/powerpoint/2010/main" val="17024588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139E0F-4A5E-794D-65F2-E5B627CCB9E8}"/>
              </a:ext>
            </a:extLst>
          </p:cNvPr>
          <p:cNvSpPr txBox="1"/>
          <p:nvPr/>
        </p:nvSpPr>
        <p:spPr>
          <a:xfrm>
            <a:off x="726440" y="574204"/>
            <a:ext cx="9443720" cy="100263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a:solidFill>
                  <a:schemeClr val="bg1"/>
                </a:solidFill>
                <a:latin typeface="Tw Cen MT"/>
                <a:ea typeface="+mj-ea"/>
                <a:cs typeface="+mj-cs"/>
              </a:rPr>
              <a:t>BILL STATEMENT ACROSS MONTHS</a:t>
            </a:r>
          </a:p>
        </p:txBody>
      </p:sp>
      <p:sp>
        <p:nvSpPr>
          <p:cNvPr id="4" name="TextBox 3">
            <a:extLst>
              <a:ext uri="{FF2B5EF4-FFF2-40B4-BE49-F238E27FC236}">
                <a16:creationId xmlns:a16="http://schemas.microsoft.com/office/drawing/2014/main" id="{6CD40585-5985-1A58-F406-AB0B00867013}"/>
              </a:ext>
            </a:extLst>
          </p:cNvPr>
          <p:cNvSpPr txBox="1"/>
          <p:nvPr/>
        </p:nvSpPr>
        <p:spPr>
          <a:xfrm>
            <a:off x="726440" y="5559978"/>
            <a:ext cx="10541000" cy="711200"/>
          </a:xfrm>
          <a:prstGeom prst="rect">
            <a:avLst/>
          </a:prstGeom>
        </p:spPr>
        <p:txBody>
          <a:bodyPr vert="horz" lIns="91440" tIns="45720" rIns="91440" bIns="45720" rtlCol="0" anchor="ctr">
            <a:noAutofit/>
          </a:bodyPr>
          <a:lstStyle/>
          <a:p>
            <a:pPr marL="57150" indent="-285750" algn="just">
              <a:lnSpc>
                <a:spcPct val="90000"/>
              </a:lnSpc>
              <a:spcAft>
                <a:spcPts val="600"/>
              </a:spcAft>
              <a:buFont typeface="Courier New" panose="02070309020205020404" pitchFamily="49" charset="0"/>
              <a:buChar char="o"/>
            </a:pPr>
            <a:endParaRPr lang="en-US">
              <a:solidFill>
                <a:schemeClr val="bg1"/>
              </a:solidFill>
              <a:latin typeface="Segoe UI Semilight" panose="020B0402040204020203" pitchFamily="34" charset="0"/>
              <a:cs typeface="Segoe UI Semilight" panose="020B0402040204020203" pitchFamily="34" charset="0"/>
            </a:endParaRPr>
          </a:p>
        </p:txBody>
      </p:sp>
      <p:pic>
        <p:nvPicPr>
          <p:cNvPr id="2" name="Picture 3" descr="Chart&#10;&#10;Description automatically generated">
            <a:extLst>
              <a:ext uri="{FF2B5EF4-FFF2-40B4-BE49-F238E27FC236}">
                <a16:creationId xmlns:a16="http://schemas.microsoft.com/office/drawing/2014/main" id="{2E3A6D0A-AD48-A8D2-7F55-560D025AF9DE}"/>
              </a:ext>
            </a:extLst>
          </p:cNvPr>
          <p:cNvPicPr>
            <a:picLocks noChangeAspect="1"/>
          </p:cNvPicPr>
          <p:nvPr/>
        </p:nvPicPr>
        <p:blipFill>
          <a:blip r:embed="rId2"/>
          <a:stretch>
            <a:fillRect/>
          </a:stretch>
        </p:blipFill>
        <p:spPr>
          <a:xfrm>
            <a:off x="726440" y="1499781"/>
            <a:ext cx="5609109" cy="3858438"/>
          </a:xfrm>
          <a:prstGeom prst="rect">
            <a:avLst/>
          </a:prstGeom>
        </p:spPr>
      </p:pic>
      <p:pic>
        <p:nvPicPr>
          <p:cNvPr id="6" name="Picture 6" descr="Chart, bar chart&#10;&#10;Description automatically generated">
            <a:extLst>
              <a:ext uri="{FF2B5EF4-FFF2-40B4-BE49-F238E27FC236}">
                <a16:creationId xmlns:a16="http://schemas.microsoft.com/office/drawing/2014/main" id="{43DA83F2-82CC-6FCB-342D-7AEB8407F3E9}"/>
              </a:ext>
            </a:extLst>
          </p:cNvPr>
          <p:cNvPicPr>
            <a:picLocks noChangeAspect="1"/>
          </p:cNvPicPr>
          <p:nvPr/>
        </p:nvPicPr>
        <p:blipFill>
          <a:blip r:embed="rId3"/>
          <a:stretch>
            <a:fillRect/>
          </a:stretch>
        </p:blipFill>
        <p:spPr>
          <a:xfrm>
            <a:off x="6481291" y="1499780"/>
            <a:ext cx="5609109" cy="3832081"/>
          </a:xfrm>
          <a:prstGeom prst="rect">
            <a:avLst/>
          </a:prstGeom>
        </p:spPr>
      </p:pic>
      <p:sp>
        <p:nvSpPr>
          <p:cNvPr id="11" name="TextBox 10">
            <a:extLst>
              <a:ext uri="{FF2B5EF4-FFF2-40B4-BE49-F238E27FC236}">
                <a16:creationId xmlns:a16="http://schemas.microsoft.com/office/drawing/2014/main" id="{589F0242-132E-4A1E-8342-5B38177E6766}"/>
              </a:ext>
            </a:extLst>
          </p:cNvPr>
          <p:cNvSpPr txBox="1"/>
          <p:nvPr/>
        </p:nvSpPr>
        <p:spPr>
          <a:xfrm>
            <a:off x="726440" y="5559978"/>
            <a:ext cx="5521960" cy="525862"/>
          </a:xfrm>
          <a:prstGeom prst="rect">
            <a:avLst/>
          </a:prstGeom>
        </p:spPr>
        <p:txBody>
          <a:bodyPr vert="horz" lIns="91440" tIns="45720" rIns="91440" bIns="45720" rtlCol="0">
            <a:noAutofit/>
          </a:bodyPr>
          <a:lstStyle/>
          <a:p>
            <a:pPr indent="-347472" algn="just">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Bill statements generated seem to highly vary for the users across each month.</a:t>
            </a:r>
          </a:p>
        </p:txBody>
      </p:sp>
      <p:sp>
        <p:nvSpPr>
          <p:cNvPr id="13" name="TextBox 12">
            <a:extLst>
              <a:ext uri="{FF2B5EF4-FFF2-40B4-BE49-F238E27FC236}">
                <a16:creationId xmlns:a16="http://schemas.microsoft.com/office/drawing/2014/main" id="{1BBD3AA6-F883-9707-CE79-25334E476910}"/>
              </a:ext>
            </a:extLst>
          </p:cNvPr>
          <p:cNvSpPr txBox="1"/>
          <p:nvPr/>
        </p:nvSpPr>
        <p:spPr>
          <a:xfrm>
            <a:off x="6524865" y="5559978"/>
            <a:ext cx="5521960" cy="1226974"/>
          </a:xfrm>
          <a:prstGeom prst="rect">
            <a:avLst/>
          </a:prstGeom>
        </p:spPr>
        <p:txBody>
          <a:bodyPr vert="horz" lIns="91440" tIns="45720" rIns="91440" bIns="45720" rtlCol="0">
            <a:normAutofit/>
          </a:bodyPr>
          <a:lstStyle/>
          <a:p>
            <a:pPr indent="-347472" algn="just">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The chart above shows the data after cleaning the outliers.</a:t>
            </a:r>
          </a:p>
        </p:txBody>
      </p:sp>
      <p:sp>
        <p:nvSpPr>
          <p:cNvPr id="5" name="Slide Number Placeholder 5">
            <a:extLst>
              <a:ext uri="{FF2B5EF4-FFF2-40B4-BE49-F238E27FC236}">
                <a16:creationId xmlns:a16="http://schemas.microsoft.com/office/drawing/2014/main" id="{F22F913A-5D0A-6C0D-D867-98D8AD6E5BB7}"/>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23</a:t>
            </a:fld>
            <a:endParaRPr lang="en-US"/>
          </a:p>
        </p:txBody>
      </p:sp>
    </p:spTree>
    <p:extLst>
      <p:ext uri="{BB962C8B-B14F-4D97-AF65-F5344CB8AC3E}">
        <p14:creationId xmlns:p14="http://schemas.microsoft.com/office/powerpoint/2010/main" val="15582947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139E0F-4A5E-794D-65F2-E5B627CCB9E8}"/>
              </a:ext>
            </a:extLst>
          </p:cNvPr>
          <p:cNvSpPr txBox="1"/>
          <p:nvPr/>
        </p:nvSpPr>
        <p:spPr>
          <a:xfrm>
            <a:off x="645962" y="722376"/>
            <a:ext cx="11529983" cy="801624"/>
          </a:xfrm>
          <a:prstGeom prst="rect">
            <a:avLst/>
          </a:prstGeom>
        </p:spPr>
        <p:txBody>
          <a:bodyPr vert="horz" lIns="91440" tIns="45720" rIns="91440" bIns="45720" rtlCol="0" anchor="ctr">
            <a:noAutofit/>
          </a:bodyPr>
          <a:lstStyle/>
          <a:p>
            <a:pPr>
              <a:lnSpc>
                <a:spcPct val="90000"/>
              </a:lnSpc>
              <a:spcBef>
                <a:spcPct val="0"/>
              </a:spcBef>
              <a:spcAft>
                <a:spcPts val="600"/>
              </a:spcAft>
            </a:pPr>
            <a:r>
              <a:rPr lang="en-US" sz="4000" b="1" dirty="0">
                <a:solidFill>
                  <a:schemeClr val="bg1"/>
                </a:solidFill>
                <a:latin typeface="Tw Cen MT"/>
                <a:ea typeface="+mj-ea"/>
                <a:cs typeface="+mj-cs"/>
              </a:rPr>
              <a:t>CREDIT LIMIT DISTRIBUTION ACROSS USER TYPES</a:t>
            </a:r>
          </a:p>
        </p:txBody>
      </p:sp>
      <p:pic>
        <p:nvPicPr>
          <p:cNvPr id="7" name="Picture 7" descr="Chart, histogram&#10;&#10;Description automatically generated">
            <a:extLst>
              <a:ext uri="{FF2B5EF4-FFF2-40B4-BE49-F238E27FC236}">
                <a16:creationId xmlns:a16="http://schemas.microsoft.com/office/drawing/2014/main" id="{098DE0A3-ACD1-6B76-3D53-547EA54B627F}"/>
              </a:ext>
            </a:extLst>
          </p:cNvPr>
          <p:cNvPicPr>
            <a:picLocks noChangeAspect="1"/>
          </p:cNvPicPr>
          <p:nvPr/>
        </p:nvPicPr>
        <p:blipFill>
          <a:blip r:embed="rId2"/>
          <a:stretch>
            <a:fillRect/>
          </a:stretch>
        </p:blipFill>
        <p:spPr>
          <a:xfrm>
            <a:off x="717083" y="1622323"/>
            <a:ext cx="5546066" cy="4384930"/>
          </a:xfrm>
          <a:prstGeom prst="rect">
            <a:avLst/>
          </a:prstGeom>
        </p:spPr>
      </p:pic>
      <p:sp>
        <p:nvSpPr>
          <p:cNvPr id="5" name="TextBox 4">
            <a:extLst>
              <a:ext uri="{FF2B5EF4-FFF2-40B4-BE49-F238E27FC236}">
                <a16:creationId xmlns:a16="http://schemas.microsoft.com/office/drawing/2014/main" id="{3ECA993C-7F8A-83EA-0728-68FAC863C100}"/>
              </a:ext>
            </a:extLst>
          </p:cNvPr>
          <p:cNvSpPr txBox="1"/>
          <p:nvPr/>
        </p:nvSpPr>
        <p:spPr>
          <a:xfrm>
            <a:off x="717082" y="6101594"/>
            <a:ext cx="11017718" cy="501727"/>
          </a:xfrm>
          <a:prstGeom prst="rect">
            <a:avLst/>
          </a:prstGeom>
        </p:spPr>
        <p:txBody>
          <a:bodyPr vert="horz" lIns="91440" tIns="45720" rIns="91440" bIns="45720" rtlCol="0">
            <a:normAutofit/>
          </a:bodyPr>
          <a:lstStyle/>
          <a:p>
            <a:pPr indent="-347472" algn="just">
              <a:lnSpc>
                <a:spcPct val="90000"/>
              </a:lnSpc>
              <a:spcAft>
                <a:spcPts val="600"/>
              </a:spcAft>
              <a:buClr>
                <a:schemeClr val="accent6"/>
              </a:buClr>
              <a:buFont typeface="Courier New" panose="02070309020205020404" pitchFamily="49" charset="0"/>
              <a:buChar char="o"/>
            </a:pPr>
            <a:r>
              <a:rPr lang="en-US">
                <a:solidFill>
                  <a:schemeClr val="bg1"/>
                </a:solidFill>
                <a:latin typeface="Segoe UI Semilight" panose="020B0402040204020203" pitchFamily="34" charset="0"/>
                <a:cs typeface="Segoe UI Semilight" panose="020B0402040204020203" pitchFamily="34" charset="0"/>
              </a:rPr>
              <a:t>Median Credit Limit amounts of the Defaulters are slightly lower than that of Non-Defaulters.</a:t>
            </a:r>
          </a:p>
          <a:p>
            <a:pPr indent="-347472" algn="just">
              <a:lnSpc>
                <a:spcPct val="90000"/>
              </a:lnSpc>
              <a:spcAft>
                <a:spcPts val="600"/>
              </a:spcAft>
              <a:buClr>
                <a:schemeClr val="accent6"/>
              </a:buClr>
              <a:buFont typeface="Courier New" panose="02070309020205020404" pitchFamily="49" charset="0"/>
              <a:buChar char="o"/>
            </a:pPr>
            <a:endParaRPr lang="en-US">
              <a:solidFill>
                <a:schemeClr val="bg1"/>
              </a:solidFill>
              <a:latin typeface="Segoe UI Semilight" panose="020B0402040204020203" pitchFamily="34" charset="0"/>
              <a:cs typeface="Segoe UI Semilight" panose="020B0402040204020203" pitchFamily="34" charset="0"/>
            </a:endParaRPr>
          </a:p>
        </p:txBody>
      </p:sp>
      <p:sp>
        <p:nvSpPr>
          <p:cNvPr id="4" name="Slide Number Placeholder 5">
            <a:extLst>
              <a:ext uri="{FF2B5EF4-FFF2-40B4-BE49-F238E27FC236}">
                <a16:creationId xmlns:a16="http://schemas.microsoft.com/office/drawing/2014/main" id="{C3D049F0-278E-613F-2350-6EA4F81D1BDE}"/>
              </a:ext>
            </a:extLst>
          </p:cNvPr>
          <p:cNvSpPr>
            <a:spLocks noGrp="1"/>
          </p:cNvSpPr>
          <p:nvPr>
            <p:ph type="sldNum" sz="quarter" idx="12"/>
          </p:nvPr>
        </p:nvSpPr>
        <p:spPr>
          <a:xfrm>
            <a:off x="329184" y="411480"/>
            <a:ext cx="521208" cy="310896"/>
          </a:xfrm>
        </p:spPr>
        <p:txBody>
          <a:bodyPr/>
          <a:lstStyle/>
          <a:p>
            <a:pPr>
              <a:spcAft>
                <a:spcPts val="600"/>
              </a:spcAft>
            </a:pPr>
            <a:fld id="{294A09A9-5501-47C1-A89A-A340965A2BE2}" type="slidenum">
              <a:rPr lang="en-US" smtClean="0"/>
              <a:pPr>
                <a:spcAft>
                  <a:spcPts val="600"/>
                </a:spcAft>
              </a:pPr>
              <a:t>24</a:t>
            </a:fld>
            <a:endParaRPr lang="en-US"/>
          </a:p>
        </p:txBody>
      </p:sp>
      <p:pic>
        <p:nvPicPr>
          <p:cNvPr id="8" name="Picture 7" descr="Chart&#10;&#10;Description automatically generated">
            <a:extLst>
              <a:ext uri="{FF2B5EF4-FFF2-40B4-BE49-F238E27FC236}">
                <a16:creationId xmlns:a16="http://schemas.microsoft.com/office/drawing/2014/main" id="{053E321A-C2AE-9595-BFF1-369CBE0258A8}"/>
              </a:ext>
            </a:extLst>
          </p:cNvPr>
          <p:cNvPicPr>
            <a:picLocks noChangeAspect="1"/>
          </p:cNvPicPr>
          <p:nvPr/>
        </p:nvPicPr>
        <p:blipFill>
          <a:blip r:embed="rId3"/>
          <a:stretch>
            <a:fillRect/>
          </a:stretch>
        </p:blipFill>
        <p:spPr>
          <a:xfrm>
            <a:off x="6341806" y="1603043"/>
            <a:ext cx="5463203" cy="4404210"/>
          </a:xfrm>
          <a:prstGeom prst="rect">
            <a:avLst/>
          </a:prstGeom>
        </p:spPr>
      </p:pic>
    </p:spTree>
    <p:extLst>
      <p:ext uri="{BB962C8B-B14F-4D97-AF65-F5344CB8AC3E}">
        <p14:creationId xmlns:p14="http://schemas.microsoft.com/office/powerpoint/2010/main" val="4288806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8A281D6C-C2B6-C95A-7231-59B21A27BCC6}"/>
              </a:ext>
            </a:extLst>
          </p:cNvPr>
          <p:cNvSpPr>
            <a:spLocks noGrp="1"/>
          </p:cNvSpPr>
          <p:nvPr>
            <p:ph type="title"/>
          </p:nvPr>
        </p:nvSpPr>
        <p:spPr>
          <a:xfrm>
            <a:off x="850392" y="832104"/>
            <a:ext cx="10881360" cy="1069848"/>
          </a:xfrm>
        </p:spPr>
        <p:txBody>
          <a:bodyPr anchor="ctr">
            <a:noAutofit/>
          </a:bodyPr>
          <a:lstStyle/>
          <a:p>
            <a:r>
              <a:rPr lang="en-US" dirty="0"/>
              <a:t>Correlating Features</a:t>
            </a:r>
            <a:br>
              <a:rPr lang="en-US" dirty="0"/>
            </a:br>
            <a:endParaRPr lang="en-US" dirty="0"/>
          </a:p>
        </p:txBody>
      </p:sp>
      <p:pic>
        <p:nvPicPr>
          <p:cNvPr id="10" name="Picture 5" descr="Calendar&#10;&#10;Description automatically generated">
            <a:extLst>
              <a:ext uri="{FF2B5EF4-FFF2-40B4-BE49-F238E27FC236}">
                <a16:creationId xmlns:a16="http://schemas.microsoft.com/office/drawing/2014/main" id="{1847155D-DBA9-8846-B772-C0AEFC7B4A08}"/>
              </a:ext>
            </a:extLst>
          </p:cNvPr>
          <p:cNvPicPr>
            <a:picLocks noGrp="1" noChangeAspect="1"/>
          </p:cNvPicPr>
          <p:nvPr>
            <p:ph sz="half" idx="1"/>
          </p:nvPr>
        </p:nvPicPr>
        <p:blipFill>
          <a:blip r:embed="rId2"/>
          <a:stretch/>
        </p:blipFill>
        <p:spPr>
          <a:xfrm>
            <a:off x="1002792" y="1425957"/>
            <a:ext cx="6048248" cy="4521066"/>
          </a:xfrm>
          <a:prstGeom prst="rect">
            <a:avLst/>
          </a:prstGeom>
          <a:noFill/>
        </p:spPr>
      </p:pic>
      <p:sp>
        <p:nvSpPr>
          <p:cNvPr id="24" name="Content Placeholder 3">
            <a:extLst>
              <a:ext uri="{FF2B5EF4-FFF2-40B4-BE49-F238E27FC236}">
                <a16:creationId xmlns:a16="http://schemas.microsoft.com/office/drawing/2014/main" id="{63E8881D-2C25-0077-30DF-C1815AFCE6F8}"/>
              </a:ext>
            </a:extLst>
          </p:cNvPr>
          <p:cNvSpPr>
            <a:spLocks noGrp="1"/>
          </p:cNvSpPr>
          <p:nvPr>
            <p:ph sz="half" idx="2"/>
          </p:nvPr>
        </p:nvSpPr>
        <p:spPr>
          <a:xfrm>
            <a:off x="7760208" y="1425957"/>
            <a:ext cx="3429000" cy="4351338"/>
          </a:xfrm>
        </p:spPr>
        <p:txBody>
          <a:bodyPr vert="horz" lIns="91440" tIns="45720" rIns="91440" bIns="45720" rtlCol="0" anchor="t">
            <a:normAutofit/>
          </a:bodyPr>
          <a:lstStyle/>
          <a:p>
            <a:pPr indent="-347345" algn="just"/>
            <a:r>
              <a:rPr lang="en-US" sz="1800">
                <a:latin typeface="Segoe UI Semilight" panose="020B0402040204020203" pitchFamily="34" charset="0"/>
                <a:cs typeface="Segoe UI Semilight" panose="020B0402040204020203" pitchFamily="34" charset="0"/>
              </a:rPr>
              <a:t>Among the relevant features, the REPAYMENT_STATUS per month seems to have a higher correlation to the dependent variable.</a:t>
            </a:r>
          </a:p>
        </p:txBody>
      </p:sp>
      <p:sp>
        <p:nvSpPr>
          <p:cNvPr id="5" name="Slide Number Placeholder 4">
            <a:extLst>
              <a:ext uri="{FF2B5EF4-FFF2-40B4-BE49-F238E27FC236}">
                <a16:creationId xmlns:a16="http://schemas.microsoft.com/office/drawing/2014/main" id="{2A8E318B-D756-6C57-8657-96C836320839}"/>
              </a:ext>
            </a:extLst>
          </p:cNvPr>
          <p:cNvSpPr>
            <a:spLocks noGrp="1"/>
          </p:cNvSpPr>
          <p:nvPr>
            <p:ph type="sldNum" sz="quarter" idx="12"/>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25</a:t>
            </a:fld>
            <a:endParaRPr lang="en-US"/>
          </a:p>
        </p:txBody>
      </p:sp>
    </p:spTree>
    <p:extLst>
      <p:ext uri="{BB962C8B-B14F-4D97-AF65-F5344CB8AC3E}">
        <p14:creationId xmlns:p14="http://schemas.microsoft.com/office/powerpoint/2010/main" val="13726519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1">
            <a:extLst>
              <a:ext uri="{FF2B5EF4-FFF2-40B4-BE49-F238E27FC236}">
                <a16:creationId xmlns:a16="http://schemas.microsoft.com/office/drawing/2014/main" id="{3F50E0C4-17FE-FE8E-1E74-BA98D6F7BCC8}"/>
              </a:ext>
            </a:extLst>
          </p:cNvPr>
          <p:cNvSpPr>
            <a:spLocks noGrp="1"/>
          </p:cNvSpPr>
          <p:nvPr>
            <p:ph type="sldNum" sz="quarter" idx="11"/>
          </p:nvPr>
        </p:nvSpPr>
        <p:spPr>
          <a:xfrm>
            <a:off x="329184" y="411480"/>
            <a:ext cx="521208" cy="310896"/>
          </a:xfrm>
        </p:spPr>
        <p:txBody>
          <a:bodyPr/>
          <a:lstStyle/>
          <a:p>
            <a:pPr>
              <a:spcAft>
                <a:spcPts val="600"/>
              </a:spcAft>
            </a:pPr>
            <a:fld id="{294A09A9-5501-47C1-A89A-A340965A2BE2}" type="slidenum">
              <a:rPr lang="en-US" smtClean="0"/>
              <a:pPr>
                <a:spcAft>
                  <a:spcPts val="600"/>
                </a:spcAft>
              </a:pPr>
              <a:t>26</a:t>
            </a:fld>
            <a:endParaRPr lang="en-US"/>
          </a:p>
        </p:txBody>
      </p:sp>
      <p:sp>
        <p:nvSpPr>
          <p:cNvPr id="2" name="Title 1">
            <a:extLst>
              <a:ext uri="{FF2B5EF4-FFF2-40B4-BE49-F238E27FC236}">
                <a16:creationId xmlns:a16="http://schemas.microsoft.com/office/drawing/2014/main" id="{48C5BC92-868A-26B2-CBC0-C9D94E65F1A4}"/>
              </a:ext>
            </a:extLst>
          </p:cNvPr>
          <p:cNvSpPr>
            <a:spLocks noGrp="1"/>
          </p:cNvSpPr>
          <p:nvPr>
            <p:ph type="title"/>
          </p:nvPr>
        </p:nvSpPr>
        <p:spPr>
          <a:xfrm>
            <a:off x="936752" y="791464"/>
            <a:ext cx="8614664" cy="775208"/>
          </a:xfrm>
        </p:spPr>
        <p:txBody>
          <a:bodyPr anchor="b">
            <a:normAutofit/>
          </a:bodyPr>
          <a:lstStyle/>
          <a:p>
            <a:r>
              <a:rPr lang="en-US">
                <a:ln w="28575">
                  <a:noFill/>
                  <a:prstDash val="solid"/>
                </a:ln>
              </a:rPr>
              <a:t>Conclusion</a:t>
            </a:r>
            <a:endParaRPr lang="en-US" b="1" spc="600">
              <a:ln w="28575">
                <a:noFill/>
                <a:prstDash val="solid"/>
              </a:ln>
            </a:endParaRPr>
          </a:p>
        </p:txBody>
      </p:sp>
      <p:sp>
        <p:nvSpPr>
          <p:cNvPr id="4" name="TextBox 3">
            <a:extLst>
              <a:ext uri="{FF2B5EF4-FFF2-40B4-BE49-F238E27FC236}">
                <a16:creationId xmlns:a16="http://schemas.microsoft.com/office/drawing/2014/main" id="{0239BCE9-50FC-AA89-CAC5-51B1C14D706C}"/>
              </a:ext>
            </a:extLst>
          </p:cNvPr>
          <p:cNvSpPr txBox="1"/>
          <p:nvPr/>
        </p:nvSpPr>
        <p:spPr>
          <a:xfrm>
            <a:off x="850392" y="1808988"/>
            <a:ext cx="6867931" cy="4063492"/>
          </a:xfrm>
          <a:prstGeom prst="rect">
            <a:avLst/>
          </a:prstGeom>
        </p:spPr>
        <p:txBody>
          <a:bodyPr vert="horz" lIns="91440" tIns="45720" rIns="91440" bIns="45720" rtlCol="0" anchor="t">
            <a:normAutofit/>
          </a:bodyPr>
          <a:lstStyle/>
          <a:p>
            <a:pPr marL="285750" indent="-285750" algn="just">
              <a:lnSpc>
                <a:spcPct val="90000"/>
              </a:lnSpc>
              <a:spcBef>
                <a:spcPts val="1000"/>
              </a:spcBef>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The customers of the financial institution are mostly Women (~60%).</a:t>
            </a:r>
          </a:p>
          <a:p>
            <a:pPr marL="285750" indent="-285750" algn="just">
              <a:lnSpc>
                <a:spcPct val="90000"/>
              </a:lnSpc>
              <a:spcBef>
                <a:spcPts val="1000"/>
              </a:spcBef>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22% of the users in the dataset are defaulters.</a:t>
            </a:r>
          </a:p>
          <a:p>
            <a:pPr marL="285750" indent="-285750" algn="just">
              <a:lnSpc>
                <a:spcPct val="90000"/>
              </a:lnSpc>
              <a:spcBef>
                <a:spcPts val="1000"/>
              </a:spcBef>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Users aged between 21 to 40 are the major customers of this financial institution and they also tend to rank first in terms of default.</a:t>
            </a:r>
          </a:p>
          <a:p>
            <a:pPr marL="285750" indent="-285750" algn="just">
              <a:lnSpc>
                <a:spcPct val="90000"/>
              </a:lnSpc>
              <a:spcBef>
                <a:spcPts val="1000"/>
              </a:spcBef>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Median Credit Limit amounts of the Defaulters are slightly lower than that of Non-Defaulters.</a:t>
            </a:r>
          </a:p>
          <a:p>
            <a:pPr marL="285750" indent="-285750" algn="just">
              <a:lnSpc>
                <a:spcPct val="90000"/>
              </a:lnSpc>
              <a:spcBef>
                <a:spcPts val="1000"/>
              </a:spcBef>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Bill Statements generated seem to highly vary for the users across each month.</a:t>
            </a:r>
          </a:p>
          <a:p>
            <a:pPr marL="285750" indent="-285750" algn="just">
              <a:lnSpc>
                <a:spcPct val="90000"/>
              </a:lnSpc>
              <a:spcBef>
                <a:spcPts val="1000"/>
              </a:spcBef>
              <a:buClr>
                <a:schemeClr val="accent6"/>
              </a:buClr>
              <a:buFont typeface="Courier New" panose="02070309020205020404" pitchFamily="49" charset="0"/>
              <a:buChar char="o"/>
            </a:pPr>
            <a:r>
              <a:rPr lang="en-US" kern="1200" dirty="0">
                <a:solidFill>
                  <a:schemeClr val="bg1"/>
                </a:solidFill>
                <a:latin typeface="Segoe UI Semilight" panose="020B0402040204020203" pitchFamily="34" charset="0"/>
                <a:cs typeface="Segoe UI Semilight" panose="020B0402040204020203" pitchFamily="34" charset="0"/>
              </a:rPr>
              <a:t>REPAYMENT_STATUS for every month seems to have a higher correlation to the dependent variable</a:t>
            </a:r>
          </a:p>
          <a:p>
            <a:pPr marL="285750" indent="-285750" algn="just">
              <a:lnSpc>
                <a:spcPct val="90000"/>
              </a:lnSpc>
              <a:spcBef>
                <a:spcPts val="1000"/>
              </a:spcBef>
              <a:buClr>
                <a:schemeClr val="accent6"/>
              </a:buClr>
              <a:buFont typeface="Courier New" panose="02070309020205020404" pitchFamily="49" charset="0"/>
              <a:buChar char="o"/>
            </a:pPr>
            <a:endParaRPr lang="en-US" kern="1200" dirty="0">
              <a:solidFill>
                <a:schemeClr val="bg1"/>
              </a:solidFill>
              <a:latin typeface="Segoe UI Semilight" panose="020B0402040204020203" pitchFamily="34" charset="0"/>
              <a:cs typeface="Segoe UI Semilight" panose="020B0402040204020203" pitchFamily="34" charset="0"/>
            </a:endParaRPr>
          </a:p>
          <a:p>
            <a:pPr marL="285750" indent="-285750" algn="just">
              <a:lnSpc>
                <a:spcPct val="90000"/>
              </a:lnSpc>
              <a:spcBef>
                <a:spcPts val="1000"/>
              </a:spcBef>
              <a:buClr>
                <a:schemeClr val="accent6"/>
              </a:buClr>
              <a:buFont typeface="Courier New" panose="02070309020205020404" pitchFamily="49" charset="0"/>
              <a:buChar char="o"/>
            </a:pPr>
            <a:endParaRPr lang="en-US" kern="1200" dirty="0">
              <a:solidFill>
                <a:schemeClr val="bg1"/>
              </a:solidFill>
              <a:latin typeface="Segoe UI Semilight" panose="020B0402040204020203" pitchFamily="34" charset="0"/>
              <a:cs typeface="Segoe UI Semilight" panose="020B0402040204020203" pitchFamily="34" charset="0"/>
            </a:endParaRPr>
          </a:p>
          <a:p>
            <a:pPr marL="285750" indent="-285750" algn="just">
              <a:lnSpc>
                <a:spcPct val="90000"/>
              </a:lnSpc>
              <a:spcBef>
                <a:spcPts val="1000"/>
              </a:spcBef>
              <a:buClr>
                <a:schemeClr val="accent6"/>
              </a:buClr>
              <a:buFont typeface="Courier New" panose="02070309020205020404" pitchFamily="49" charset="0"/>
              <a:buChar char="o"/>
            </a:pPr>
            <a:endParaRPr lang="en-US" kern="1200" dirty="0">
              <a:solidFill>
                <a:schemeClr val="bg1"/>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9587596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BC92-868A-26B2-CBC0-C9D94E65F1A4}"/>
              </a:ext>
            </a:extLst>
          </p:cNvPr>
          <p:cNvSpPr>
            <a:spLocks noGrp="1"/>
          </p:cNvSpPr>
          <p:nvPr>
            <p:ph type="ctrTitle"/>
          </p:nvPr>
        </p:nvSpPr>
        <p:spPr>
          <a:xfrm>
            <a:off x="2228088" y="2157984"/>
            <a:ext cx="7735824" cy="1069848"/>
          </a:xfrm>
        </p:spPr>
        <p:txBody>
          <a:bodyPr anchor="b">
            <a:normAutofit/>
          </a:bodyPr>
          <a:lstStyle/>
          <a:p>
            <a:r>
              <a:rPr lang="en-US" b="1" spc="600">
                <a:ln w="28575">
                  <a:noFill/>
                  <a:prstDash val="solid"/>
                </a:ln>
              </a:rPr>
              <a:t>RECOMMENDATIONS</a:t>
            </a:r>
          </a:p>
        </p:txBody>
      </p:sp>
      <p:sp>
        <p:nvSpPr>
          <p:cNvPr id="4" name="TextBox 3">
            <a:extLst>
              <a:ext uri="{FF2B5EF4-FFF2-40B4-BE49-F238E27FC236}">
                <a16:creationId xmlns:a16="http://schemas.microsoft.com/office/drawing/2014/main" id="{B824DF06-CDD4-C1C8-1B48-152F607347D7}"/>
              </a:ext>
            </a:extLst>
          </p:cNvPr>
          <p:cNvSpPr txBox="1"/>
          <p:nvPr/>
        </p:nvSpPr>
        <p:spPr>
          <a:xfrm>
            <a:off x="2133600" y="3729230"/>
            <a:ext cx="8128000" cy="1988311"/>
          </a:xfrm>
          <a:prstGeom prst="rect">
            <a:avLst/>
          </a:prstGeom>
        </p:spPr>
        <p:txBody>
          <a:bodyPr vert="horz" lIns="91440" tIns="45720" rIns="91440" bIns="45720" rtlCol="0" anchor="t">
            <a:normAutofit lnSpcReduction="10000"/>
          </a:bodyPr>
          <a:lstStyle/>
          <a:p>
            <a:pPr marL="285750" indent="-285750" algn="just">
              <a:lnSpc>
                <a:spcPct val="90000"/>
              </a:lnSpc>
              <a:spcBef>
                <a:spcPts val="1000"/>
              </a:spcBef>
              <a:buClr>
                <a:schemeClr val="accent6"/>
              </a:buClr>
              <a:buFont typeface="Courier New" panose="02070309020205020404" pitchFamily="49" charset="0"/>
              <a:buChar char="o"/>
            </a:pPr>
            <a:r>
              <a:rPr lang="en-US" kern="1200">
                <a:solidFill>
                  <a:schemeClr val="bg1"/>
                </a:solidFill>
                <a:latin typeface="Segoe UI Semilight" panose="020B0402040204020203" pitchFamily="34" charset="0"/>
                <a:cs typeface="Segoe UI Semilight" panose="020B0402040204020203" pitchFamily="34" charset="0"/>
              </a:rPr>
              <a:t>Since customers below the age of 40 seem to have a higher tendency to default the financial institution needs to closely assess their spending and repayment patterns.</a:t>
            </a:r>
          </a:p>
          <a:p>
            <a:pPr marL="285750" indent="-285750" algn="just">
              <a:lnSpc>
                <a:spcPct val="90000"/>
              </a:lnSpc>
              <a:spcBef>
                <a:spcPts val="1000"/>
              </a:spcBef>
              <a:buClr>
                <a:schemeClr val="accent6"/>
              </a:buClr>
              <a:buFont typeface="Courier New" panose="02070309020205020404" pitchFamily="49" charset="0"/>
              <a:buChar char="o"/>
            </a:pPr>
            <a:endParaRPr lang="en-US" kern="1200">
              <a:solidFill>
                <a:schemeClr val="bg1"/>
              </a:solidFill>
              <a:latin typeface="Segoe UI Semilight" panose="020B0402040204020203" pitchFamily="34" charset="0"/>
              <a:cs typeface="Segoe UI Semilight" panose="020B0402040204020203" pitchFamily="34" charset="0"/>
            </a:endParaRPr>
          </a:p>
          <a:p>
            <a:pPr marL="285750" indent="-285750" algn="just">
              <a:lnSpc>
                <a:spcPct val="90000"/>
              </a:lnSpc>
              <a:spcBef>
                <a:spcPts val="1000"/>
              </a:spcBef>
              <a:buClr>
                <a:schemeClr val="accent6"/>
              </a:buClr>
              <a:buFont typeface="Courier New" panose="02070309020205020404" pitchFamily="49" charset="0"/>
              <a:buChar char="o"/>
            </a:pPr>
            <a:r>
              <a:rPr lang="en-US" kern="1200">
                <a:solidFill>
                  <a:schemeClr val="bg1"/>
                </a:solidFill>
                <a:latin typeface="Segoe UI Semilight" panose="020B0402040204020203" pitchFamily="34" charset="0"/>
                <a:cs typeface="Segoe UI Semilight" panose="020B0402040204020203" pitchFamily="34" charset="0"/>
              </a:rPr>
              <a:t>The repayment Status for each month is a great indicator of a potential payment default. Hence monitoring the same can help reduce the default rate of the entire client base. </a:t>
            </a:r>
          </a:p>
        </p:txBody>
      </p:sp>
    </p:spTree>
    <p:extLst>
      <p:ext uri="{BB962C8B-B14F-4D97-AF65-F5344CB8AC3E}">
        <p14:creationId xmlns:p14="http://schemas.microsoft.com/office/powerpoint/2010/main" val="19869218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1">
            <a:extLst>
              <a:ext uri="{FF2B5EF4-FFF2-40B4-BE49-F238E27FC236}">
                <a16:creationId xmlns:a16="http://schemas.microsoft.com/office/drawing/2014/main" id="{F2D9C24B-1C92-8069-D0AC-E4E88891D6B8}"/>
              </a:ext>
            </a:extLst>
          </p:cNvPr>
          <p:cNvSpPr>
            <a:spLocks noGrp="1"/>
          </p:cNvSpPr>
          <p:nvPr>
            <p:ph type="sldNum" sz="quarter" idx="11"/>
          </p:nvPr>
        </p:nvSpPr>
        <p:spPr>
          <a:xfrm>
            <a:off x="329184" y="411480"/>
            <a:ext cx="521208" cy="310896"/>
          </a:xfrm>
        </p:spPr>
        <p:txBody>
          <a:bodyPr/>
          <a:lstStyle/>
          <a:p>
            <a:pPr>
              <a:spcAft>
                <a:spcPts val="600"/>
              </a:spcAft>
            </a:pPr>
            <a:fld id="{294A09A9-5501-47C1-A89A-A340965A2BE2}" type="slidenum">
              <a:rPr lang="en-US" smtClean="0"/>
              <a:pPr>
                <a:spcAft>
                  <a:spcPts val="600"/>
                </a:spcAft>
              </a:pPr>
              <a:t>28</a:t>
            </a:fld>
            <a:endParaRPr lang="en-US"/>
          </a:p>
        </p:txBody>
      </p:sp>
      <p:sp>
        <p:nvSpPr>
          <p:cNvPr id="4" name="TextBox 3">
            <a:extLst>
              <a:ext uri="{FF2B5EF4-FFF2-40B4-BE49-F238E27FC236}">
                <a16:creationId xmlns:a16="http://schemas.microsoft.com/office/drawing/2014/main" id="{2559F244-4AA1-2A19-C34C-A4573DFAAF89}"/>
              </a:ext>
            </a:extLst>
          </p:cNvPr>
          <p:cNvSpPr txBox="1"/>
          <p:nvPr/>
        </p:nvSpPr>
        <p:spPr>
          <a:xfrm>
            <a:off x="850392" y="790448"/>
            <a:ext cx="9600184" cy="704088"/>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b="1" kern="1200" cap="all" spc="600" baseline="0">
                <a:solidFill>
                  <a:schemeClr val="bg1"/>
                </a:solidFill>
                <a:latin typeface="+mj-lt"/>
                <a:ea typeface="+mj-ea"/>
                <a:cs typeface="+mj-cs"/>
              </a:rPr>
              <a:t>REFERENCES</a:t>
            </a:r>
          </a:p>
        </p:txBody>
      </p:sp>
      <p:sp>
        <p:nvSpPr>
          <p:cNvPr id="7" name="TextBox 6">
            <a:extLst>
              <a:ext uri="{FF2B5EF4-FFF2-40B4-BE49-F238E27FC236}">
                <a16:creationId xmlns:a16="http://schemas.microsoft.com/office/drawing/2014/main" id="{8EFD500C-D5F7-4910-88E0-CD887E6EA68C}"/>
              </a:ext>
            </a:extLst>
          </p:cNvPr>
          <p:cNvSpPr txBox="1"/>
          <p:nvPr/>
        </p:nvSpPr>
        <p:spPr>
          <a:xfrm>
            <a:off x="662432" y="1562608"/>
            <a:ext cx="11316208" cy="5102352"/>
          </a:xfrm>
          <a:prstGeom prst="rect">
            <a:avLst/>
          </a:prstGeom>
        </p:spPr>
        <p:txBody>
          <a:bodyPr vert="horz" lIns="91440" tIns="45720" rIns="91440" bIns="45720" rtlCol="0" anchor="t">
            <a:noAutofit/>
          </a:bodyPr>
          <a:lstStyle/>
          <a:p>
            <a:pPr marL="400050" indent="-347345" algn="just">
              <a:lnSpc>
                <a:spcPct val="90000"/>
              </a:lnSpc>
              <a:spcAft>
                <a:spcPts val="600"/>
              </a:spcAft>
              <a:buClr>
                <a:schemeClr val="accent6"/>
              </a:buClr>
              <a:buFont typeface="+mj-lt"/>
              <a:buAutoNum type="arabicPeriod"/>
            </a:pPr>
            <a:r>
              <a:rPr lang="en-US" sz="1600" dirty="0">
                <a:solidFill>
                  <a:schemeClr val="bg1"/>
                </a:solidFill>
                <a:effectLst/>
                <a:latin typeface="Segoe UI Semilight" panose="020B0402040204020203" pitchFamily="34" charset="0"/>
                <a:cs typeface="Segoe UI Semilight" panose="020B0402040204020203" pitchFamily="34" charset="0"/>
              </a:rPr>
              <a:t>Development Team, M. (2021). </a:t>
            </a:r>
            <a:r>
              <a:rPr lang="en-US" sz="1600" i="1" dirty="0" err="1">
                <a:solidFill>
                  <a:schemeClr val="bg1"/>
                </a:solidFill>
                <a:effectLst/>
                <a:latin typeface="Segoe UI Semilight" panose="020B0402040204020203" pitchFamily="34" charset="0"/>
                <a:cs typeface="Segoe UI Semilight" panose="020B0402040204020203" pitchFamily="34" charset="0"/>
              </a:rPr>
              <a:t>Matplotlib.pyplot.barh</a:t>
            </a:r>
            <a:r>
              <a:rPr lang="en-US" sz="1600" i="1" dirty="0">
                <a:solidFill>
                  <a:schemeClr val="bg1"/>
                </a:solidFill>
                <a:effectLst/>
                <a:latin typeface="Segoe UI Semilight" panose="020B0402040204020203" pitchFamily="34" charset="0"/>
                <a:cs typeface="Segoe UI Semilight" panose="020B0402040204020203" pitchFamily="34" charset="0"/>
              </a:rPr>
              <a:t> — matplotlib 3.1.2 documentation</a:t>
            </a:r>
            <a:r>
              <a:rPr lang="en-US" sz="1600" dirty="0">
                <a:solidFill>
                  <a:schemeClr val="bg1"/>
                </a:solidFill>
                <a:effectLst/>
                <a:latin typeface="Segoe UI Semilight" panose="020B0402040204020203" pitchFamily="34" charset="0"/>
                <a:cs typeface="Segoe UI Semilight" panose="020B0402040204020203" pitchFamily="34" charset="0"/>
              </a:rPr>
              <a:t>. </a:t>
            </a:r>
            <a:r>
              <a:rPr lang="en-US" sz="1600" dirty="0" err="1">
                <a:solidFill>
                  <a:schemeClr val="bg1"/>
                </a:solidFill>
                <a:effectLst/>
                <a:latin typeface="Segoe UI Semilight" panose="020B0402040204020203" pitchFamily="34" charset="0"/>
                <a:cs typeface="Segoe UI Semilight" panose="020B0402040204020203" pitchFamily="34" charset="0"/>
              </a:rPr>
              <a:t>matplotlib.pyplot.barh</a:t>
            </a:r>
            <a:r>
              <a:rPr lang="en-US" sz="1600" dirty="0">
                <a:solidFill>
                  <a:schemeClr val="bg1"/>
                </a:solidFill>
                <a:effectLst/>
                <a:latin typeface="Segoe UI Semilight" panose="020B0402040204020203" pitchFamily="34" charset="0"/>
                <a:cs typeface="Segoe UI Semilight" panose="020B0402040204020203" pitchFamily="34" charset="0"/>
              </a:rPr>
              <a:t>. Retrieved April 20, 2023, from https://matplotlib.org/3.1.1/api/_as_gen/matplotlib.pyplot.barh.html</a:t>
            </a:r>
            <a:r>
              <a:rPr lang="en-US" sz="1600" dirty="0">
                <a:solidFill>
                  <a:schemeClr val="bg1"/>
                </a:solidFill>
                <a:latin typeface="Segoe UI Semilight" panose="020B0402040204020203" pitchFamily="34" charset="0"/>
                <a:cs typeface="Segoe UI Semilight" panose="020B0402040204020203" pitchFamily="34" charset="0"/>
              </a:rPr>
              <a:t> </a:t>
            </a:r>
            <a:endParaRPr lang="en-US" sz="1600" dirty="0">
              <a:solidFill>
                <a:schemeClr val="bg1"/>
              </a:solidFill>
              <a:effectLst/>
              <a:latin typeface="Segoe UI Semilight" panose="020B0402040204020203" pitchFamily="34" charset="0"/>
              <a:cs typeface="Segoe UI Semilight" panose="020B0402040204020203" pitchFamily="34" charset="0"/>
            </a:endParaRPr>
          </a:p>
          <a:p>
            <a:pPr marL="400050" indent="-347345" algn="just">
              <a:lnSpc>
                <a:spcPct val="90000"/>
              </a:lnSpc>
              <a:spcAft>
                <a:spcPts val="600"/>
              </a:spcAft>
              <a:buClr>
                <a:schemeClr val="accent6"/>
              </a:buClr>
              <a:buFont typeface="+mj-lt"/>
              <a:buAutoNum type="arabicPeriod"/>
            </a:pPr>
            <a:r>
              <a:rPr lang="en-US" sz="1600" dirty="0">
                <a:solidFill>
                  <a:schemeClr val="bg1"/>
                </a:solidFill>
                <a:effectLst/>
                <a:latin typeface="Segoe UI Semilight" panose="020B0402040204020203" pitchFamily="34" charset="0"/>
                <a:cs typeface="Segoe UI Semilight" panose="020B0402040204020203" pitchFamily="34" charset="0"/>
              </a:rPr>
              <a:t>Holtz, Y. (2018). Control color in Seaborn heatmaps. The Python Graph Gallery. Retrieved April 20, 2023, from https://www.python-graph-gallery.com/92-control-color-in-seaborn-heatmaps</a:t>
            </a:r>
            <a:r>
              <a:rPr lang="en-US" sz="1600" dirty="0">
                <a:solidFill>
                  <a:schemeClr val="bg1"/>
                </a:solidFill>
                <a:latin typeface="Segoe UI Semilight" panose="020B0402040204020203" pitchFamily="34" charset="0"/>
                <a:cs typeface="Segoe UI Semilight" panose="020B0402040204020203" pitchFamily="34" charset="0"/>
              </a:rPr>
              <a:t> </a:t>
            </a:r>
            <a:endParaRPr lang="en-US" sz="1600" dirty="0">
              <a:solidFill>
                <a:schemeClr val="bg1"/>
              </a:solidFill>
              <a:effectLst/>
              <a:latin typeface="Segoe UI Semilight" panose="020B0402040204020203" pitchFamily="34" charset="0"/>
              <a:cs typeface="Segoe UI Semilight" panose="020B0402040204020203" pitchFamily="34" charset="0"/>
            </a:endParaRPr>
          </a:p>
          <a:p>
            <a:pPr marL="400050" indent="-347345" algn="just">
              <a:lnSpc>
                <a:spcPct val="90000"/>
              </a:lnSpc>
              <a:spcAft>
                <a:spcPts val="600"/>
              </a:spcAft>
              <a:buClr>
                <a:schemeClr val="accent6"/>
              </a:buClr>
              <a:buFont typeface="+mj-lt"/>
              <a:buAutoNum type="arabicPeriod"/>
            </a:pPr>
            <a:r>
              <a:rPr lang="en-US" sz="1600" dirty="0">
                <a:solidFill>
                  <a:schemeClr val="bg1"/>
                </a:solidFill>
                <a:effectLst/>
                <a:latin typeface="Segoe UI Semilight" panose="020B0402040204020203" pitchFamily="34" charset="0"/>
                <a:cs typeface="Segoe UI Semilight" panose="020B0402040204020203" pitchFamily="34" charset="0"/>
              </a:rPr>
              <a:t>Jones, M. (2020, April 19). </a:t>
            </a:r>
            <a:r>
              <a:rPr lang="en-US" sz="1600" i="1" dirty="0">
                <a:solidFill>
                  <a:schemeClr val="bg1"/>
                </a:solidFill>
                <a:effectLst/>
                <a:latin typeface="Segoe UI Semilight" panose="020B0402040204020203" pitchFamily="34" charset="0"/>
                <a:cs typeface="Segoe UI Semilight" panose="020B0402040204020203" pitchFamily="34" charset="0"/>
              </a:rPr>
              <a:t>Color guide to seaborn palettes</a:t>
            </a:r>
            <a:r>
              <a:rPr lang="en-US" sz="1600" dirty="0">
                <a:solidFill>
                  <a:schemeClr val="bg1"/>
                </a:solidFill>
                <a:effectLst/>
                <a:latin typeface="Segoe UI Semilight" panose="020B0402040204020203" pitchFamily="34" charset="0"/>
                <a:cs typeface="Segoe UI Semilight" panose="020B0402040204020203" pitchFamily="34" charset="0"/>
              </a:rPr>
              <a:t>. Medium. Retrieved April 20, 2023, from https://medium.com/@morganjonesartist/color-guide-to-seaborn-palettes-da849406d44f</a:t>
            </a:r>
            <a:r>
              <a:rPr lang="en-US" sz="1600" dirty="0">
                <a:solidFill>
                  <a:schemeClr val="bg1"/>
                </a:solidFill>
                <a:latin typeface="Segoe UI Semilight" panose="020B0402040204020203" pitchFamily="34" charset="0"/>
                <a:cs typeface="Segoe UI Semilight" panose="020B0402040204020203" pitchFamily="34" charset="0"/>
              </a:rPr>
              <a:t> </a:t>
            </a:r>
            <a:endParaRPr lang="en-US" sz="1600" dirty="0">
              <a:solidFill>
                <a:schemeClr val="bg1"/>
              </a:solidFill>
              <a:effectLst/>
              <a:latin typeface="Segoe UI Semilight" panose="020B0402040204020203" pitchFamily="34" charset="0"/>
              <a:cs typeface="Segoe UI Semilight" panose="020B0402040204020203" pitchFamily="34" charset="0"/>
            </a:endParaRPr>
          </a:p>
          <a:p>
            <a:pPr marL="400050" indent="-347345" algn="just">
              <a:lnSpc>
                <a:spcPct val="90000"/>
              </a:lnSpc>
              <a:spcAft>
                <a:spcPts val="600"/>
              </a:spcAft>
              <a:buClr>
                <a:schemeClr val="accent6"/>
              </a:buClr>
              <a:buFont typeface="+mj-lt"/>
              <a:buAutoNum type="arabicPeriod"/>
            </a:pPr>
            <a:r>
              <a:rPr lang="en-US" sz="1600" dirty="0">
                <a:solidFill>
                  <a:schemeClr val="bg1"/>
                </a:solidFill>
                <a:effectLst/>
                <a:latin typeface="Segoe UI Semilight" panose="020B0402040204020203" pitchFamily="34" charset="0"/>
                <a:cs typeface="Segoe UI Semilight" panose="020B0402040204020203" pitchFamily="34" charset="0"/>
              </a:rPr>
              <a:t>McKinney, T. (2021, May 20). </a:t>
            </a:r>
            <a:r>
              <a:rPr lang="en-US" sz="1600" i="1" dirty="0">
                <a:solidFill>
                  <a:schemeClr val="bg1"/>
                </a:solidFill>
                <a:effectLst/>
                <a:latin typeface="Segoe UI Semilight" panose="020B0402040204020203" pitchFamily="34" charset="0"/>
                <a:cs typeface="Segoe UI Semilight" panose="020B0402040204020203" pitchFamily="34" charset="0"/>
              </a:rPr>
              <a:t>How to add a mean and median line to a seaborn </a:t>
            </a:r>
            <a:r>
              <a:rPr lang="en-US" sz="1600" i="1" dirty="0" err="1">
                <a:solidFill>
                  <a:schemeClr val="bg1"/>
                </a:solidFill>
                <a:effectLst/>
                <a:latin typeface="Segoe UI Semilight" panose="020B0402040204020203" pitchFamily="34" charset="0"/>
                <a:cs typeface="Segoe UI Semilight" panose="020B0402040204020203" pitchFamily="34" charset="0"/>
              </a:rPr>
              <a:t>displot</a:t>
            </a:r>
            <a:r>
              <a:rPr lang="en-US" sz="1600" dirty="0">
                <a:solidFill>
                  <a:schemeClr val="bg1"/>
                </a:solidFill>
                <a:effectLst/>
                <a:latin typeface="Segoe UI Semilight" panose="020B0402040204020203" pitchFamily="34" charset="0"/>
                <a:cs typeface="Segoe UI Semilight" panose="020B0402040204020203" pitchFamily="34" charset="0"/>
              </a:rPr>
              <a:t>. Stack Overflow. Retrieved April 20, 2023, from https://stackoverflow.com/questions/67613774/how-to-add-a-mean-and-median-line-to-a-seaborn-displot</a:t>
            </a:r>
            <a:r>
              <a:rPr lang="en-US" sz="1600" dirty="0">
                <a:solidFill>
                  <a:schemeClr val="bg1"/>
                </a:solidFill>
                <a:latin typeface="Segoe UI Semilight" panose="020B0402040204020203" pitchFamily="34" charset="0"/>
                <a:cs typeface="Segoe UI Semilight" panose="020B0402040204020203" pitchFamily="34" charset="0"/>
              </a:rPr>
              <a:t> </a:t>
            </a:r>
            <a:endParaRPr lang="en-US" sz="1600" dirty="0">
              <a:solidFill>
                <a:schemeClr val="bg1"/>
              </a:solidFill>
              <a:effectLst/>
              <a:latin typeface="Segoe UI Semilight" panose="020B0402040204020203" pitchFamily="34" charset="0"/>
              <a:cs typeface="Segoe UI Semilight" panose="020B0402040204020203" pitchFamily="34" charset="0"/>
            </a:endParaRPr>
          </a:p>
          <a:p>
            <a:pPr marL="400050" indent="-347345" algn="just">
              <a:lnSpc>
                <a:spcPct val="90000"/>
              </a:lnSpc>
              <a:spcAft>
                <a:spcPts val="600"/>
              </a:spcAft>
              <a:buClr>
                <a:schemeClr val="accent6"/>
              </a:buClr>
              <a:buFont typeface="+mj-lt"/>
              <a:buAutoNum type="arabicPeriod"/>
            </a:pPr>
            <a:r>
              <a:rPr lang="en-US" sz="1600" dirty="0" err="1">
                <a:solidFill>
                  <a:schemeClr val="bg1"/>
                </a:solidFill>
                <a:effectLst/>
                <a:latin typeface="Segoe UI Semilight" panose="020B0402040204020203" pitchFamily="34" charset="0"/>
                <a:cs typeface="Segoe UI Semilight" panose="020B0402040204020203" pitchFamily="34" charset="0"/>
              </a:rPr>
              <a:t>Wascom</a:t>
            </a:r>
            <a:r>
              <a:rPr lang="en-US" sz="1600" dirty="0">
                <a:solidFill>
                  <a:schemeClr val="bg1"/>
                </a:solidFill>
                <a:effectLst/>
                <a:latin typeface="Segoe UI Semilight" panose="020B0402040204020203" pitchFamily="34" charset="0"/>
                <a:cs typeface="Segoe UI Semilight" panose="020B0402040204020203" pitchFamily="34" charset="0"/>
              </a:rPr>
              <a:t>, M. (2020). </a:t>
            </a:r>
            <a:r>
              <a:rPr lang="en-US" sz="1600" i="1" dirty="0" err="1">
                <a:solidFill>
                  <a:schemeClr val="bg1"/>
                </a:solidFill>
                <a:effectLst/>
                <a:latin typeface="Segoe UI Semilight" panose="020B0402040204020203" pitchFamily="34" charset="0"/>
                <a:cs typeface="Segoe UI Semilight" panose="020B0402040204020203" pitchFamily="34" charset="0"/>
              </a:rPr>
              <a:t>Seaborn.FacetGrid</a:t>
            </a:r>
            <a:r>
              <a:rPr lang="en-US" sz="1600" dirty="0">
                <a:solidFill>
                  <a:schemeClr val="bg1"/>
                </a:solidFill>
                <a:effectLst/>
                <a:latin typeface="Segoe UI Semilight" panose="020B0402040204020203" pitchFamily="34" charset="0"/>
                <a:cs typeface="Segoe UI Semilight" panose="020B0402040204020203" pitchFamily="34" charset="0"/>
              </a:rPr>
              <a:t>. </a:t>
            </a:r>
            <a:r>
              <a:rPr lang="en-US" sz="1600" dirty="0" err="1">
                <a:solidFill>
                  <a:schemeClr val="bg1"/>
                </a:solidFill>
                <a:effectLst/>
                <a:latin typeface="Segoe UI Semilight" panose="020B0402040204020203" pitchFamily="34" charset="0"/>
                <a:cs typeface="Segoe UI Semilight" panose="020B0402040204020203" pitchFamily="34" charset="0"/>
              </a:rPr>
              <a:t>seaborn.FacetGrid</a:t>
            </a:r>
            <a:r>
              <a:rPr lang="en-US" sz="1600" dirty="0">
                <a:solidFill>
                  <a:schemeClr val="bg1"/>
                </a:solidFill>
                <a:effectLst/>
                <a:latin typeface="Segoe UI Semilight" panose="020B0402040204020203" pitchFamily="34" charset="0"/>
                <a:cs typeface="Segoe UI Semilight" panose="020B0402040204020203" pitchFamily="34" charset="0"/>
              </a:rPr>
              <a:t> - seaborn 0.12.2 documentation. Retrieved April 20, 2023, from https://seaborn.pydata.org/generated/seaborn.FacetGrid.html</a:t>
            </a:r>
            <a:r>
              <a:rPr lang="en-US" sz="1600" dirty="0">
                <a:solidFill>
                  <a:schemeClr val="bg1"/>
                </a:solidFill>
                <a:latin typeface="Segoe UI Semilight" panose="020B0402040204020203" pitchFamily="34" charset="0"/>
                <a:cs typeface="Segoe UI Semilight" panose="020B0402040204020203" pitchFamily="34" charset="0"/>
              </a:rPr>
              <a:t> </a:t>
            </a:r>
            <a:endParaRPr lang="en-US" sz="1600" dirty="0">
              <a:solidFill>
                <a:schemeClr val="bg1"/>
              </a:solidFill>
              <a:effectLst/>
              <a:latin typeface="Segoe UI Semilight" panose="020B0402040204020203" pitchFamily="34" charset="0"/>
              <a:cs typeface="Segoe UI Semilight" panose="020B0402040204020203" pitchFamily="34" charset="0"/>
            </a:endParaRPr>
          </a:p>
          <a:p>
            <a:pPr marL="400050" indent="-347345" algn="just">
              <a:lnSpc>
                <a:spcPct val="90000"/>
              </a:lnSpc>
              <a:spcAft>
                <a:spcPts val="600"/>
              </a:spcAft>
              <a:buClr>
                <a:schemeClr val="accent6"/>
              </a:buClr>
              <a:buFont typeface="+mj-lt"/>
              <a:buAutoNum type="arabicPeriod"/>
            </a:pPr>
            <a:r>
              <a:rPr lang="en-US" sz="1600" dirty="0">
                <a:solidFill>
                  <a:schemeClr val="bg1"/>
                </a:solidFill>
                <a:effectLst/>
                <a:latin typeface="Segoe UI Semilight" panose="020B0402040204020203" pitchFamily="34" charset="0"/>
                <a:cs typeface="Segoe UI Semilight" panose="020B0402040204020203" pitchFamily="34" charset="0"/>
              </a:rPr>
              <a:t>Waskom, M. (2020). </a:t>
            </a:r>
            <a:r>
              <a:rPr lang="en-US" sz="1600" i="1" dirty="0">
                <a:solidFill>
                  <a:schemeClr val="bg1"/>
                </a:solidFill>
                <a:effectLst/>
                <a:latin typeface="Segoe UI Semilight" panose="020B0402040204020203" pitchFamily="34" charset="0"/>
                <a:cs typeface="Segoe UI Semilight" panose="020B0402040204020203" pitchFamily="34" charset="0"/>
              </a:rPr>
              <a:t>Building structured multi-plot grids</a:t>
            </a:r>
            <a:r>
              <a:rPr lang="en-US" sz="1600" dirty="0">
                <a:solidFill>
                  <a:schemeClr val="bg1"/>
                </a:solidFill>
                <a:effectLst/>
                <a:latin typeface="Segoe UI Semilight" panose="020B0402040204020203" pitchFamily="34" charset="0"/>
                <a:cs typeface="Segoe UI Semilight" panose="020B0402040204020203" pitchFamily="34" charset="0"/>
              </a:rPr>
              <a:t>. Building structured multi-plot grids - seaborn 0.12.2 documentation. Retrieved April 20, 2023, from https://seaborn.pydata.org/tutorial/axis_grids.html</a:t>
            </a:r>
            <a:r>
              <a:rPr lang="en-US" sz="1600" dirty="0">
                <a:solidFill>
                  <a:schemeClr val="bg1"/>
                </a:solidFill>
                <a:latin typeface="Segoe UI Semilight" panose="020B0402040204020203" pitchFamily="34" charset="0"/>
                <a:cs typeface="Segoe UI Semilight" panose="020B0402040204020203" pitchFamily="34" charset="0"/>
              </a:rPr>
              <a:t> </a:t>
            </a:r>
            <a:endParaRPr lang="en-US" sz="1600" dirty="0">
              <a:solidFill>
                <a:schemeClr val="bg1"/>
              </a:solidFill>
              <a:effectLst/>
              <a:latin typeface="Segoe UI Semilight" panose="020B0402040204020203" pitchFamily="34" charset="0"/>
              <a:cs typeface="Segoe UI Semilight" panose="020B0402040204020203" pitchFamily="34" charset="0"/>
            </a:endParaRPr>
          </a:p>
          <a:p>
            <a:pPr marL="400050" indent="-347345" algn="just">
              <a:lnSpc>
                <a:spcPct val="90000"/>
              </a:lnSpc>
              <a:spcAft>
                <a:spcPts val="600"/>
              </a:spcAft>
              <a:buClr>
                <a:schemeClr val="accent6"/>
              </a:buClr>
              <a:buFont typeface="+mj-lt"/>
              <a:buAutoNum type="arabicPeriod"/>
            </a:pPr>
            <a:r>
              <a:rPr lang="en-US" sz="1600" dirty="0">
                <a:solidFill>
                  <a:schemeClr val="bg1"/>
                </a:solidFill>
                <a:effectLst/>
                <a:latin typeface="Segoe UI Semilight" panose="020B0402040204020203" pitchFamily="34" charset="0"/>
                <a:cs typeface="Segoe UI Semilight" panose="020B0402040204020203" pitchFamily="34" charset="0"/>
              </a:rPr>
              <a:t>Waskom, M. (2020). </a:t>
            </a:r>
            <a:r>
              <a:rPr lang="en-US" sz="1600" i="1" dirty="0" err="1">
                <a:solidFill>
                  <a:schemeClr val="bg1"/>
                </a:solidFill>
                <a:effectLst/>
                <a:latin typeface="Segoe UI Semilight" panose="020B0402040204020203" pitchFamily="34" charset="0"/>
                <a:cs typeface="Segoe UI Semilight" panose="020B0402040204020203" pitchFamily="34" charset="0"/>
              </a:rPr>
              <a:t>Seaborn.displot</a:t>
            </a:r>
            <a:r>
              <a:rPr lang="en-US" sz="1600" dirty="0">
                <a:solidFill>
                  <a:schemeClr val="bg1"/>
                </a:solidFill>
                <a:effectLst/>
                <a:latin typeface="Segoe UI Semilight" panose="020B0402040204020203" pitchFamily="34" charset="0"/>
                <a:cs typeface="Segoe UI Semilight" panose="020B0402040204020203" pitchFamily="34" charset="0"/>
              </a:rPr>
              <a:t>. </a:t>
            </a:r>
            <a:r>
              <a:rPr lang="en-US" sz="1600" dirty="0" err="1">
                <a:solidFill>
                  <a:schemeClr val="bg1"/>
                </a:solidFill>
                <a:effectLst/>
                <a:latin typeface="Segoe UI Semilight" panose="020B0402040204020203" pitchFamily="34" charset="0"/>
                <a:cs typeface="Segoe UI Semilight" panose="020B0402040204020203" pitchFamily="34" charset="0"/>
              </a:rPr>
              <a:t>seaborn.displot</a:t>
            </a:r>
            <a:r>
              <a:rPr lang="en-US" sz="1600" dirty="0">
                <a:solidFill>
                  <a:schemeClr val="bg1"/>
                </a:solidFill>
                <a:effectLst/>
                <a:latin typeface="Segoe UI Semilight" panose="020B0402040204020203" pitchFamily="34" charset="0"/>
                <a:cs typeface="Segoe UI Semilight" panose="020B0402040204020203" pitchFamily="34" charset="0"/>
              </a:rPr>
              <a:t> - seaborn 0.12.2 documentation. Retrieved April 20, 2023, from https://seaborn.pydata.org/generated/seaborn.displot.html</a:t>
            </a:r>
            <a:r>
              <a:rPr lang="en-US" sz="1600" dirty="0">
                <a:solidFill>
                  <a:schemeClr val="bg1"/>
                </a:solidFill>
                <a:latin typeface="Segoe UI Semilight" panose="020B0402040204020203" pitchFamily="34" charset="0"/>
                <a:cs typeface="Segoe UI Semilight" panose="020B0402040204020203" pitchFamily="34" charset="0"/>
              </a:rPr>
              <a:t> </a:t>
            </a:r>
          </a:p>
          <a:p>
            <a:pPr marL="400050" indent="-347345" algn="just">
              <a:lnSpc>
                <a:spcPct val="90000"/>
              </a:lnSpc>
              <a:spcAft>
                <a:spcPts val="600"/>
              </a:spcAft>
              <a:buClr>
                <a:schemeClr val="accent6"/>
              </a:buClr>
              <a:buFont typeface="+mj-lt"/>
              <a:buAutoNum type="arabicPeriod"/>
            </a:pPr>
            <a:r>
              <a:rPr lang="en-US" sz="1600" dirty="0">
                <a:solidFill>
                  <a:schemeClr val="bg1"/>
                </a:solidFill>
                <a:effectLst/>
                <a:latin typeface="Segoe UI Semilight" panose="020B0402040204020203" pitchFamily="34" charset="0"/>
                <a:cs typeface="Segoe UI Semilight" panose="020B0402040204020203" pitchFamily="34" charset="0"/>
              </a:rPr>
              <a:t>Waskom, M. (2021). </a:t>
            </a:r>
            <a:r>
              <a:rPr lang="en-US" sz="1600" dirty="0" err="1">
                <a:solidFill>
                  <a:schemeClr val="bg1"/>
                </a:solidFill>
                <a:effectLst/>
                <a:latin typeface="Segoe UI Semilight" panose="020B0402040204020203" pitchFamily="34" charset="0"/>
                <a:cs typeface="Segoe UI Semilight" panose="020B0402040204020203" pitchFamily="34" charset="0"/>
              </a:rPr>
              <a:t>Seaborn.color_palette</a:t>
            </a:r>
            <a:r>
              <a:rPr lang="en-US" sz="1600" dirty="0">
                <a:solidFill>
                  <a:schemeClr val="bg1"/>
                </a:solidFill>
                <a:effectLst/>
                <a:latin typeface="Segoe UI Semilight" panose="020B0402040204020203" pitchFamily="34" charset="0"/>
                <a:cs typeface="Segoe UI Semilight" panose="020B0402040204020203" pitchFamily="34" charset="0"/>
              </a:rPr>
              <a:t>. </a:t>
            </a:r>
            <a:r>
              <a:rPr lang="en-US" sz="1600" dirty="0" err="1">
                <a:solidFill>
                  <a:schemeClr val="bg1"/>
                </a:solidFill>
                <a:effectLst/>
                <a:latin typeface="Segoe UI Semilight" panose="020B0402040204020203" pitchFamily="34" charset="0"/>
                <a:cs typeface="Segoe UI Semilight" panose="020B0402040204020203" pitchFamily="34" charset="0"/>
              </a:rPr>
              <a:t>seaborn.color_palette</a:t>
            </a:r>
            <a:r>
              <a:rPr lang="en-US" sz="1600" dirty="0">
                <a:solidFill>
                  <a:schemeClr val="bg1"/>
                </a:solidFill>
                <a:effectLst/>
                <a:latin typeface="Segoe UI Semilight" panose="020B0402040204020203" pitchFamily="34" charset="0"/>
                <a:cs typeface="Segoe UI Semilight" panose="020B0402040204020203" pitchFamily="34" charset="0"/>
              </a:rPr>
              <a:t> - seaborn 0.12.2 documentation. Retrieved April 20, 2023, from https://seaborn.pydata.org/generated/seaborn.color_palette.html </a:t>
            </a:r>
          </a:p>
          <a:p>
            <a:pPr marL="400050" indent="-347345" algn="just">
              <a:lnSpc>
                <a:spcPct val="90000"/>
              </a:lnSpc>
              <a:spcAft>
                <a:spcPts val="600"/>
              </a:spcAft>
              <a:buClr>
                <a:schemeClr val="accent6"/>
              </a:buClr>
              <a:buFont typeface="+mj-lt"/>
              <a:buAutoNum type="arabicPeriod"/>
            </a:pPr>
            <a:r>
              <a:rPr lang="en-US" sz="1600" dirty="0">
                <a:solidFill>
                  <a:schemeClr val="bg1"/>
                </a:solidFill>
                <a:effectLst/>
                <a:latin typeface="Segoe UI Semilight" panose="020B0402040204020203" pitchFamily="34" charset="0"/>
                <a:cs typeface="Segoe UI Semilight" panose="020B0402040204020203" pitchFamily="34" charset="0"/>
              </a:rPr>
              <a:t>Yeh, I.-C. (2016, January 26). </a:t>
            </a:r>
            <a:r>
              <a:rPr lang="en-US" sz="1600" i="1" dirty="0">
                <a:solidFill>
                  <a:schemeClr val="bg1"/>
                </a:solidFill>
                <a:effectLst/>
                <a:latin typeface="Segoe UI Semilight" panose="020B0402040204020203" pitchFamily="34" charset="0"/>
                <a:cs typeface="Segoe UI Semilight" panose="020B0402040204020203" pitchFamily="34" charset="0"/>
              </a:rPr>
              <a:t>Default of credit card clients data set</a:t>
            </a:r>
            <a:r>
              <a:rPr lang="en-US" sz="1600" dirty="0">
                <a:solidFill>
                  <a:schemeClr val="bg1"/>
                </a:solidFill>
                <a:effectLst/>
                <a:latin typeface="Segoe UI Semilight" panose="020B0402040204020203" pitchFamily="34" charset="0"/>
                <a:cs typeface="Segoe UI Semilight" panose="020B0402040204020203" pitchFamily="34" charset="0"/>
              </a:rPr>
              <a:t>. UCI Machine Learning Repository: Default of credit card clients data set. Retrieved April 20, 2023, from https://archive.ics.uci.edu/ml/datasets/default+of+credit+card+clients</a:t>
            </a:r>
          </a:p>
          <a:p>
            <a:pPr marL="400050" indent="-347345" algn="just">
              <a:lnSpc>
                <a:spcPct val="90000"/>
              </a:lnSpc>
              <a:spcAft>
                <a:spcPts val="600"/>
              </a:spcAft>
              <a:buClr>
                <a:schemeClr val="accent6"/>
              </a:buClr>
              <a:buFont typeface="+mj-lt"/>
              <a:buAutoNum type="arabicPeriod"/>
            </a:pPr>
            <a:endParaRPr lang="en-US" sz="1600" dirty="0">
              <a:solidFill>
                <a:schemeClr val="bg1"/>
              </a:solidFill>
              <a:effectLst/>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9382362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E1892-81E6-551C-7B5A-DEA68224520B}"/>
              </a:ext>
            </a:extLst>
          </p:cNvPr>
          <p:cNvSpPr>
            <a:spLocks noGrp="1"/>
          </p:cNvSpPr>
          <p:nvPr>
            <p:ph type="ctrTitle"/>
          </p:nvPr>
        </p:nvSpPr>
        <p:spPr>
          <a:xfrm>
            <a:off x="1524000" y="2029968"/>
            <a:ext cx="9144000" cy="1069848"/>
          </a:xfrm>
        </p:spPr>
        <p:txBody>
          <a:bodyPr anchor="b">
            <a:normAutofit/>
          </a:bodyPr>
          <a:lstStyle/>
          <a:p>
            <a:r>
              <a:rPr lang="en-US" b="1" spc="600">
                <a:ln w="28575">
                  <a:noFill/>
                  <a:prstDash val="solid"/>
                </a:ln>
              </a:rPr>
              <a:t>THANK YOU</a:t>
            </a:r>
            <a:endParaRPr lang="en-US"/>
          </a:p>
        </p:txBody>
      </p:sp>
    </p:spTree>
    <p:extLst>
      <p:ext uri="{BB962C8B-B14F-4D97-AF65-F5344CB8AC3E}">
        <p14:creationId xmlns:p14="http://schemas.microsoft.com/office/powerpoint/2010/main" val="18777012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E45E-D6A7-9780-F652-BAF86DFBCC00}"/>
              </a:ext>
            </a:extLst>
          </p:cNvPr>
          <p:cNvSpPr>
            <a:spLocks noGrp="1"/>
          </p:cNvSpPr>
          <p:nvPr>
            <p:ph type="title"/>
          </p:nvPr>
        </p:nvSpPr>
        <p:spPr>
          <a:xfrm>
            <a:off x="912276" y="613140"/>
            <a:ext cx="9413561" cy="1096584"/>
          </a:xfrm>
        </p:spPr>
        <p:txBody>
          <a:bodyPr/>
          <a:lstStyle/>
          <a:p>
            <a:r>
              <a:rPr lang="en-US"/>
              <a:t>BACKGROUND / MOTIVATION</a:t>
            </a:r>
          </a:p>
        </p:txBody>
      </p:sp>
      <p:sp>
        <p:nvSpPr>
          <p:cNvPr id="8" name="Slide Number Placeholder 7">
            <a:extLst>
              <a:ext uri="{FF2B5EF4-FFF2-40B4-BE49-F238E27FC236}">
                <a16:creationId xmlns:a16="http://schemas.microsoft.com/office/drawing/2014/main" id="{85577A64-4E94-69E1-3180-1E014BD06B3C}"/>
              </a:ext>
            </a:extLst>
          </p:cNvPr>
          <p:cNvSpPr>
            <a:spLocks noGrp="1"/>
          </p:cNvSpPr>
          <p:nvPr>
            <p:ph type="sldNum" sz="quarter" idx="12"/>
          </p:nvPr>
        </p:nvSpPr>
        <p:spPr/>
        <p:txBody>
          <a:bodyPr/>
          <a:lstStyle/>
          <a:p>
            <a:fld id="{294A09A9-5501-47C1-A89A-A340965A2BE2}" type="slidenum">
              <a:rPr lang="en-US" smtClean="0"/>
              <a:t>3</a:t>
            </a:fld>
            <a:endParaRPr lang="en-US"/>
          </a:p>
        </p:txBody>
      </p:sp>
      <p:sp>
        <p:nvSpPr>
          <p:cNvPr id="4" name="Content Placeholder 3">
            <a:extLst>
              <a:ext uri="{FF2B5EF4-FFF2-40B4-BE49-F238E27FC236}">
                <a16:creationId xmlns:a16="http://schemas.microsoft.com/office/drawing/2014/main" id="{BE22F651-7ABC-015D-B5C4-622708A64CB1}"/>
              </a:ext>
            </a:extLst>
          </p:cNvPr>
          <p:cNvSpPr>
            <a:spLocks noGrp="1"/>
          </p:cNvSpPr>
          <p:nvPr>
            <p:ph sz="half" idx="2"/>
          </p:nvPr>
        </p:nvSpPr>
        <p:spPr>
          <a:xfrm>
            <a:off x="680268" y="2025445"/>
            <a:ext cx="8699705" cy="4009595"/>
          </a:xfrm>
        </p:spPr>
        <p:txBody>
          <a:bodyPr vert="horz" lIns="91440" tIns="45720" rIns="91440" bIns="45720" rtlCol="0" anchor="t">
            <a:noAutofit/>
          </a:bodyPr>
          <a:lstStyle/>
          <a:p>
            <a:pPr algn="just"/>
            <a:r>
              <a:rPr lang="en-US">
                <a:latin typeface="Segoe UI Semilight" panose="020B0402040204020203" pitchFamily="34" charset="0"/>
                <a:cs typeface="Segoe UI Semilight" panose="020B0402040204020203" pitchFamily="34" charset="0"/>
              </a:rPr>
              <a:t>A Bank gets 100s of new Credit Card applications every single day from their users.</a:t>
            </a:r>
          </a:p>
          <a:p>
            <a:pPr algn="just"/>
            <a:endParaRPr lang="en-US">
              <a:latin typeface="Segoe UI Semilight" panose="020B0402040204020203" pitchFamily="34" charset="0"/>
              <a:cs typeface="Segoe UI Semilight" panose="020B0402040204020203" pitchFamily="34" charset="0"/>
            </a:endParaRPr>
          </a:p>
          <a:p>
            <a:pPr algn="just"/>
            <a:r>
              <a:rPr lang="en-US">
                <a:latin typeface="Segoe UI Semilight" panose="020B0402040204020203" pitchFamily="34" charset="0"/>
                <a:cs typeface="Segoe UI Semilight" panose="020B0402040204020203" pitchFamily="34" charset="0"/>
              </a:rPr>
              <a:t>Although the bank might give their users a Credit Card with a minimum line to increase their customer acquisition, it is one of the biggest challenges any financial institution faces when it comes to payment collection.</a:t>
            </a:r>
          </a:p>
          <a:p>
            <a:pPr algn="just"/>
            <a:endParaRPr lang="en-US">
              <a:latin typeface="Segoe UI Semilight" panose="020B0402040204020203" pitchFamily="34" charset="0"/>
              <a:cs typeface="Segoe UI Semilight" panose="020B0402040204020203" pitchFamily="34" charset="0"/>
            </a:endParaRPr>
          </a:p>
          <a:p>
            <a:pPr algn="just"/>
            <a:r>
              <a:rPr lang="en-US">
                <a:latin typeface="Segoe UI Semilight" panose="020B0402040204020203" pitchFamily="34" charset="0"/>
                <a:cs typeface="Segoe UI Semilight" panose="020B0402040204020203" pitchFamily="34" charset="0"/>
              </a:rPr>
              <a:t>Around 22% of the credit card users of the financial institution are found to default on their repayment, resulting in huge losses.</a:t>
            </a:r>
          </a:p>
          <a:p>
            <a:pPr algn="just"/>
            <a:endParaRPr lang="en-US">
              <a:latin typeface="Segoe UI Semilight" panose="020B0402040204020203" pitchFamily="34" charset="0"/>
              <a:cs typeface="Segoe UI Semilight" panose="020B0402040204020203" pitchFamily="34" charset="0"/>
            </a:endParaRPr>
          </a:p>
          <a:p>
            <a:pPr algn="just"/>
            <a:r>
              <a:rPr lang="en-US">
                <a:latin typeface="Segoe UI Semilight" panose="020B0402040204020203" pitchFamily="34" charset="0"/>
                <a:cs typeface="Segoe UI Semilight" panose="020B0402040204020203" pitchFamily="34" charset="0"/>
              </a:rPr>
              <a:t>Identifying the potential defaulters within the first 6 months of their repayment will mitigate the risks with credit lending. </a:t>
            </a:r>
          </a:p>
          <a:p>
            <a:pPr algn="just"/>
            <a:endParaRPr lang="en-US">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7652109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BC92-868A-26B2-CBC0-C9D94E65F1A4}"/>
              </a:ext>
            </a:extLst>
          </p:cNvPr>
          <p:cNvSpPr>
            <a:spLocks noGrp="1"/>
          </p:cNvSpPr>
          <p:nvPr>
            <p:ph type="ctrTitle"/>
          </p:nvPr>
        </p:nvSpPr>
        <p:spPr/>
        <p:txBody>
          <a:bodyPr/>
          <a:lstStyle/>
          <a:p>
            <a:r>
              <a:rPr lang="en-US">
                <a:ln w="28575">
                  <a:noFill/>
                  <a:prstDash val="solid"/>
                </a:ln>
                <a:latin typeface="Tw Cen MT"/>
                <a:ea typeface="Verdana"/>
              </a:rPr>
              <a:t>Problem statement</a:t>
            </a:r>
            <a:endParaRPr lang="en-US"/>
          </a:p>
        </p:txBody>
      </p:sp>
      <p:sp>
        <p:nvSpPr>
          <p:cNvPr id="3" name="Subtitle 2">
            <a:extLst>
              <a:ext uri="{FF2B5EF4-FFF2-40B4-BE49-F238E27FC236}">
                <a16:creationId xmlns:a16="http://schemas.microsoft.com/office/drawing/2014/main" id="{6F9C1627-7A56-025E-482D-E2AB014EDF92}"/>
              </a:ext>
            </a:extLst>
          </p:cNvPr>
          <p:cNvSpPr>
            <a:spLocks noGrp="1"/>
          </p:cNvSpPr>
          <p:nvPr>
            <p:ph type="subTitle" idx="1"/>
          </p:nvPr>
        </p:nvSpPr>
        <p:spPr>
          <a:xfrm>
            <a:off x="2228088" y="3685032"/>
            <a:ext cx="7735824" cy="1519936"/>
          </a:xfrm>
        </p:spPr>
        <p:txBody>
          <a:bodyPr vert="horz" lIns="91440" tIns="45720" rIns="91440" bIns="45720" rtlCol="0" anchor="t">
            <a:noAutofit/>
          </a:bodyPr>
          <a:lstStyle/>
          <a:p>
            <a:pPr algn="just"/>
            <a:r>
              <a:rPr lang="en-US" dirty="0">
                <a:solidFill>
                  <a:srgbClr val="FFFFFF"/>
                </a:solidFill>
                <a:latin typeface="Segoe UI Semilight" panose="020B0402040204020203" pitchFamily="34" charset="0"/>
                <a:ea typeface="+mn-lt"/>
                <a:cs typeface="Segoe UI Semilight" panose="020B0402040204020203" pitchFamily="34" charset="0"/>
              </a:rPr>
              <a:t>Financial institutions require a better understanding of their credit users and their consumption patterns. This will help mitigate their credit lending risks by identifying the potential defaulters as well as enable them to cater better services to their loyal customers.</a:t>
            </a:r>
          </a:p>
        </p:txBody>
      </p:sp>
    </p:spTree>
    <p:extLst>
      <p:ext uri="{BB962C8B-B14F-4D97-AF65-F5344CB8AC3E}">
        <p14:creationId xmlns:p14="http://schemas.microsoft.com/office/powerpoint/2010/main" val="30868237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a:extLst>
              <a:ext uri="{FF2B5EF4-FFF2-40B4-BE49-F238E27FC236}">
                <a16:creationId xmlns:a16="http://schemas.microsoft.com/office/drawing/2014/main" id="{573C6562-F0F6-1159-418E-29B881FC54C1}"/>
              </a:ext>
            </a:extLst>
          </p:cNvPr>
          <p:cNvSpPr>
            <a:spLocks noGrp="1"/>
          </p:cNvSpPr>
          <p:nvPr>
            <p:ph type="subTitle" idx="1"/>
          </p:nvPr>
        </p:nvSpPr>
        <p:spPr/>
        <p:txBody>
          <a:bodyPr vert="horz" lIns="91440" tIns="45720" rIns="91440" bIns="45720" rtlCol="0" anchor="t">
            <a:noAutofit/>
          </a:bodyPr>
          <a:lstStyle/>
          <a:p>
            <a:pPr algn="just"/>
            <a:r>
              <a:rPr lang="en-US">
                <a:latin typeface="Segoe UI Semilight" panose="020B0402040204020203" pitchFamily="34" charset="0"/>
                <a:cs typeface="Segoe UI Semilight" panose="020B0402040204020203" pitchFamily="34" charset="0"/>
              </a:rPr>
              <a:t>Our project team will create a descriptive analytics product to identify the characteristics of payment defaulters and thus helping the financial institution take necessary measures to control the credit consumption of such users.</a:t>
            </a:r>
          </a:p>
          <a:p>
            <a:pPr algn="just"/>
            <a:endParaRPr lang="en-US">
              <a:latin typeface="Segoe UI Semilight" panose="020B0402040204020203" pitchFamily="34" charset="0"/>
              <a:cs typeface="Segoe UI Semilight" panose="020B0402040204020203" pitchFamily="34" charset="0"/>
            </a:endParaRPr>
          </a:p>
        </p:txBody>
      </p:sp>
      <p:sp>
        <p:nvSpPr>
          <p:cNvPr id="2" name="Title 1">
            <a:extLst>
              <a:ext uri="{FF2B5EF4-FFF2-40B4-BE49-F238E27FC236}">
                <a16:creationId xmlns:a16="http://schemas.microsoft.com/office/drawing/2014/main" id="{ED037A01-4851-FF2E-F07E-86D7F79A74AD}"/>
              </a:ext>
            </a:extLst>
          </p:cNvPr>
          <p:cNvSpPr>
            <a:spLocks noGrp="1"/>
          </p:cNvSpPr>
          <p:nvPr>
            <p:ph type="ctrTitle"/>
          </p:nvPr>
        </p:nvSpPr>
        <p:spPr>
          <a:xfrm>
            <a:off x="1666240" y="2103120"/>
            <a:ext cx="9144000" cy="1069848"/>
          </a:xfrm>
        </p:spPr>
        <p:txBody>
          <a:bodyPr/>
          <a:lstStyle/>
          <a:p>
            <a:r>
              <a:rPr lang="en-US"/>
              <a:t>Project proposal</a:t>
            </a:r>
          </a:p>
        </p:txBody>
      </p:sp>
    </p:spTree>
    <p:extLst>
      <p:ext uri="{BB962C8B-B14F-4D97-AF65-F5344CB8AC3E}">
        <p14:creationId xmlns:p14="http://schemas.microsoft.com/office/powerpoint/2010/main" val="3332818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E45E-D6A7-9780-F652-BAF86DFBCC00}"/>
              </a:ext>
            </a:extLst>
          </p:cNvPr>
          <p:cNvSpPr>
            <a:spLocks noGrp="1"/>
          </p:cNvSpPr>
          <p:nvPr>
            <p:ph type="title"/>
          </p:nvPr>
        </p:nvSpPr>
        <p:spPr>
          <a:xfrm>
            <a:off x="898908" y="722376"/>
            <a:ext cx="9426929" cy="683768"/>
          </a:xfrm>
        </p:spPr>
        <p:txBody>
          <a:bodyPr/>
          <a:lstStyle/>
          <a:p>
            <a:r>
              <a:rPr lang="en-US"/>
              <a:t>Analysis questions</a:t>
            </a:r>
          </a:p>
        </p:txBody>
      </p:sp>
      <p:sp>
        <p:nvSpPr>
          <p:cNvPr id="8" name="Slide Number Placeholder 7">
            <a:extLst>
              <a:ext uri="{FF2B5EF4-FFF2-40B4-BE49-F238E27FC236}">
                <a16:creationId xmlns:a16="http://schemas.microsoft.com/office/drawing/2014/main" id="{85577A64-4E94-69E1-3180-1E014BD06B3C}"/>
              </a:ext>
            </a:extLst>
          </p:cNvPr>
          <p:cNvSpPr>
            <a:spLocks noGrp="1"/>
          </p:cNvSpPr>
          <p:nvPr>
            <p:ph type="sldNum" sz="quarter" idx="12"/>
          </p:nvPr>
        </p:nvSpPr>
        <p:spPr/>
        <p:txBody>
          <a:bodyPr/>
          <a:lstStyle/>
          <a:p>
            <a:fld id="{294A09A9-5501-47C1-A89A-A340965A2BE2}" type="slidenum">
              <a:rPr lang="en-US" smtClean="0"/>
              <a:t>6</a:t>
            </a:fld>
            <a:endParaRPr lang="en-US"/>
          </a:p>
        </p:txBody>
      </p:sp>
      <p:sp>
        <p:nvSpPr>
          <p:cNvPr id="4" name="Content Placeholder 3">
            <a:extLst>
              <a:ext uri="{FF2B5EF4-FFF2-40B4-BE49-F238E27FC236}">
                <a16:creationId xmlns:a16="http://schemas.microsoft.com/office/drawing/2014/main" id="{BE22F651-7ABC-015D-B5C4-622708A64CB1}"/>
              </a:ext>
            </a:extLst>
          </p:cNvPr>
          <p:cNvSpPr>
            <a:spLocks noGrp="1"/>
          </p:cNvSpPr>
          <p:nvPr>
            <p:ph sz="half" idx="2"/>
          </p:nvPr>
        </p:nvSpPr>
        <p:spPr>
          <a:xfrm>
            <a:off x="658277" y="1408668"/>
            <a:ext cx="8445705" cy="4707652"/>
          </a:xfrm>
        </p:spPr>
        <p:txBody>
          <a:bodyPr vert="horz" lIns="91440" tIns="45720" rIns="91440" bIns="45720" rtlCol="0" anchor="t">
            <a:noAutofit/>
          </a:bodyPr>
          <a:lstStyle/>
          <a:p>
            <a:pPr algn="just"/>
            <a:endParaRPr lang="en-US" dirty="0">
              <a:latin typeface="Segoe UI Semilight" panose="020B0402040204020203" pitchFamily="34" charset="0"/>
              <a:cs typeface="Segoe UI Semilight" panose="020B0402040204020203" pitchFamily="34" charset="0"/>
            </a:endParaRPr>
          </a:p>
          <a:p>
            <a:pPr algn="just"/>
            <a:r>
              <a:rPr lang="en-US" dirty="0">
                <a:solidFill>
                  <a:srgbClr val="FFFFFF"/>
                </a:solidFill>
                <a:latin typeface="Segoe UI Semilight" panose="020B0402040204020203" pitchFamily="34" charset="0"/>
                <a:cs typeface="Segoe UI Semilight" panose="020B0402040204020203" pitchFamily="34" charset="0"/>
              </a:rPr>
              <a:t>What are the age demographics of the major customers of the financial institution and which age groups are having a higher tendency to default? </a:t>
            </a:r>
          </a:p>
          <a:p>
            <a:pPr algn="just"/>
            <a:endParaRPr lang="en-US" dirty="0">
              <a:latin typeface="Segoe UI Semilight" panose="020B0402040204020203" pitchFamily="34" charset="0"/>
              <a:cs typeface="Segoe UI Semilight" panose="020B0402040204020203" pitchFamily="34" charset="0"/>
            </a:endParaRPr>
          </a:p>
          <a:p>
            <a:pPr algn="just"/>
            <a:r>
              <a:rPr lang="en-US" dirty="0">
                <a:solidFill>
                  <a:srgbClr val="FFFFFF"/>
                </a:solidFill>
                <a:latin typeface="Segoe UI Semilight" panose="020B0402040204020203" pitchFamily="34" charset="0"/>
                <a:cs typeface="Segoe UI Semilight" panose="020B0402040204020203" pitchFamily="34" charset="0"/>
              </a:rPr>
              <a:t>How is the credit limit distributed among defaulters and non-defaulters? </a:t>
            </a:r>
          </a:p>
          <a:p>
            <a:pPr algn="just"/>
            <a:endParaRPr lang="en-US" dirty="0">
              <a:solidFill>
                <a:srgbClr val="FFFFFF"/>
              </a:solidFill>
              <a:latin typeface="Segoe UI Semilight" panose="020B0402040204020203" pitchFamily="34" charset="0"/>
              <a:cs typeface="Segoe UI Semilight" panose="020B0402040204020203" pitchFamily="34" charset="0"/>
            </a:endParaRPr>
          </a:p>
          <a:p>
            <a:pPr algn="just"/>
            <a:r>
              <a:rPr lang="en-US" dirty="0">
                <a:solidFill>
                  <a:srgbClr val="FFFFFF"/>
                </a:solidFill>
                <a:latin typeface="Segoe UI Semilight" panose="020B0402040204020203" pitchFamily="34" charset="0"/>
                <a:cs typeface="Segoe UI Semilight" panose="020B0402040204020203" pitchFamily="34" charset="0"/>
              </a:rPr>
              <a:t>Is the Bill Statement Amount distributed normally among the users? If not, what kind of skewness can be observed? </a:t>
            </a:r>
          </a:p>
          <a:p>
            <a:pPr algn="just"/>
            <a:endParaRPr lang="en-US" dirty="0">
              <a:solidFill>
                <a:srgbClr val="FFFFFF"/>
              </a:solidFill>
              <a:latin typeface="Segoe UI Semilight" panose="020B0402040204020203" pitchFamily="34" charset="0"/>
              <a:cs typeface="Segoe UI Semilight" panose="020B0402040204020203" pitchFamily="34" charset="0"/>
            </a:endParaRPr>
          </a:p>
          <a:p>
            <a:pPr algn="just"/>
            <a:r>
              <a:rPr lang="en-US" dirty="0">
                <a:solidFill>
                  <a:srgbClr val="FFFFFF"/>
                </a:solidFill>
                <a:latin typeface="Segoe UI Semilight" panose="020B0402040204020203" pitchFamily="34" charset="0"/>
                <a:cs typeface="Segoe UI Semilight" panose="020B0402040204020203" pitchFamily="34" charset="0"/>
              </a:rPr>
              <a:t>How are the bill amounts generated for the users varying each month?</a:t>
            </a:r>
          </a:p>
          <a:p>
            <a:pPr algn="just"/>
            <a:endParaRPr lang="en-US" dirty="0">
              <a:solidFill>
                <a:srgbClr val="FFFFFF"/>
              </a:solidFill>
              <a:latin typeface="Segoe UI Semilight" panose="020B0402040204020203" pitchFamily="34" charset="0"/>
              <a:cs typeface="Segoe UI Semilight" panose="020B0402040204020203" pitchFamily="34" charset="0"/>
            </a:endParaRPr>
          </a:p>
          <a:p>
            <a:pPr algn="just"/>
            <a:r>
              <a:rPr lang="en-US" dirty="0">
                <a:solidFill>
                  <a:srgbClr val="FFFFFF"/>
                </a:solidFill>
                <a:latin typeface="Segoe UI Semilight" panose="020B0402040204020203" pitchFamily="34" charset="0"/>
                <a:cs typeface="Segoe UI Semilight" panose="020B0402040204020203" pitchFamily="34" charset="0"/>
              </a:rPr>
              <a:t>Which variables in the dataset have a stronger correlation with the users going default?</a:t>
            </a:r>
          </a:p>
        </p:txBody>
      </p:sp>
    </p:spTree>
    <p:extLst>
      <p:ext uri="{BB962C8B-B14F-4D97-AF65-F5344CB8AC3E}">
        <p14:creationId xmlns:p14="http://schemas.microsoft.com/office/powerpoint/2010/main" val="3330961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9E45E-D6A7-9780-F652-BAF86DFBCC00}"/>
              </a:ext>
            </a:extLst>
          </p:cNvPr>
          <p:cNvSpPr>
            <a:spLocks noGrp="1"/>
          </p:cNvSpPr>
          <p:nvPr>
            <p:ph type="title"/>
          </p:nvPr>
        </p:nvSpPr>
        <p:spPr>
          <a:xfrm>
            <a:off x="907464" y="722376"/>
            <a:ext cx="9306613" cy="707628"/>
          </a:xfrm>
        </p:spPr>
        <p:txBody>
          <a:bodyPr/>
          <a:lstStyle/>
          <a:p>
            <a:r>
              <a:rPr lang="en-US"/>
              <a:t>DATASET DESCRIPTION</a:t>
            </a:r>
          </a:p>
        </p:txBody>
      </p:sp>
      <p:sp>
        <p:nvSpPr>
          <p:cNvPr id="8" name="Slide Number Placeholder 7">
            <a:extLst>
              <a:ext uri="{FF2B5EF4-FFF2-40B4-BE49-F238E27FC236}">
                <a16:creationId xmlns:a16="http://schemas.microsoft.com/office/drawing/2014/main" id="{85577A64-4E94-69E1-3180-1E014BD06B3C}"/>
              </a:ext>
            </a:extLst>
          </p:cNvPr>
          <p:cNvSpPr>
            <a:spLocks noGrp="1"/>
          </p:cNvSpPr>
          <p:nvPr>
            <p:ph type="sldNum" sz="quarter" idx="12"/>
          </p:nvPr>
        </p:nvSpPr>
        <p:spPr/>
        <p:txBody>
          <a:bodyPr/>
          <a:lstStyle/>
          <a:p>
            <a:fld id="{294A09A9-5501-47C1-A89A-A340965A2BE2}" type="slidenum">
              <a:rPr lang="en-US" smtClean="0"/>
              <a:t>7</a:t>
            </a:fld>
            <a:endParaRPr lang="en-US"/>
          </a:p>
        </p:txBody>
      </p:sp>
      <p:sp>
        <p:nvSpPr>
          <p:cNvPr id="4" name="Content Placeholder 3">
            <a:extLst>
              <a:ext uri="{FF2B5EF4-FFF2-40B4-BE49-F238E27FC236}">
                <a16:creationId xmlns:a16="http://schemas.microsoft.com/office/drawing/2014/main" id="{BE22F651-7ABC-015D-B5C4-622708A64CB1}"/>
              </a:ext>
            </a:extLst>
          </p:cNvPr>
          <p:cNvSpPr>
            <a:spLocks noGrp="1"/>
          </p:cNvSpPr>
          <p:nvPr>
            <p:ph sz="half" idx="2"/>
          </p:nvPr>
        </p:nvSpPr>
        <p:spPr>
          <a:xfrm>
            <a:off x="726255" y="1805449"/>
            <a:ext cx="8338758" cy="3315192"/>
          </a:xfrm>
        </p:spPr>
        <p:txBody>
          <a:bodyPr vert="horz" lIns="91440" tIns="45720" rIns="91440" bIns="45720" rtlCol="0" anchor="t">
            <a:noAutofit/>
          </a:bodyPr>
          <a:lstStyle/>
          <a:p>
            <a:pPr algn="just"/>
            <a:r>
              <a:rPr lang="en-US" dirty="0">
                <a:latin typeface="Segoe UI Semilight" panose="020B0402040204020203" pitchFamily="34" charset="0"/>
                <a:cs typeface="Segoe UI Semilight" panose="020B0402040204020203" pitchFamily="34" charset="0"/>
              </a:rPr>
              <a:t>The dataset contains the credit card usage and repayment history of 6 months (April to September 2005) of a Financial Institution in Taiwan.</a:t>
            </a:r>
          </a:p>
          <a:p>
            <a:pPr algn="just"/>
            <a:endParaRPr lang="en-US" dirty="0">
              <a:latin typeface="Segoe UI Semilight" panose="020B0402040204020203" pitchFamily="34" charset="0"/>
              <a:cs typeface="Segoe UI Semilight" panose="020B0402040204020203" pitchFamily="34" charset="0"/>
            </a:endParaRPr>
          </a:p>
          <a:p>
            <a:pPr algn="just"/>
            <a:r>
              <a:rPr lang="en-US" dirty="0">
                <a:latin typeface="Segoe UI Semilight" panose="020B0402040204020203" pitchFamily="34" charset="0"/>
                <a:cs typeface="Segoe UI Semilight" panose="020B0402040204020203" pitchFamily="34" charset="0"/>
              </a:rPr>
              <a:t>Our analysis will be based on the repayment Default of Credit Card Clients Data Set obtained from the UCI Machine Learning Repository. </a:t>
            </a:r>
          </a:p>
          <a:p>
            <a:pPr algn="just"/>
            <a:endParaRPr lang="en-US" dirty="0">
              <a:latin typeface="Segoe UI Semilight" panose="020B0402040204020203" pitchFamily="34" charset="0"/>
              <a:cs typeface="Segoe UI Semilight" panose="020B0402040204020203" pitchFamily="34" charset="0"/>
            </a:endParaRPr>
          </a:p>
          <a:p>
            <a:pPr algn="just"/>
            <a:r>
              <a:rPr lang="en-US" dirty="0">
                <a:latin typeface="Segoe UI Semilight" panose="020B0402040204020203" pitchFamily="34" charset="0"/>
                <a:cs typeface="Segoe UI Semilight" panose="020B0402040204020203" pitchFamily="34" charset="0"/>
              </a:rPr>
              <a:t>The description of certain values in some fields in the dataset is unavailable, although the dataset doesn’t have incomplete or missing data.</a:t>
            </a:r>
          </a:p>
        </p:txBody>
      </p:sp>
      <p:sp>
        <p:nvSpPr>
          <p:cNvPr id="3" name="TextBox 2">
            <a:extLst>
              <a:ext uri="{FF2B5EF4-FFF2-40B4-BE49-F238E27FC236}">
                <a16:creationId xmlns:a16="http://schemas.microsoft.com/office/drawing/2014/main" id="{A7BF6039-241F-4F98-FC5C-395362DD3880}"/>
              </a:ext>
            </a:extLst>
          </p:cNvPr>
          <p:cNvSpPr txBox="1"/>
          <p:nvPr/>
        </p:nvSpPr>
        <p:spPr>
          <a:xfrm>
            <a:off x="2172929" y="5656104"/>
            <a:ext cx="1590067" cy="584775"/>
          </a:xfrm>
          <a:prstGeom prst="rect">
            <a:avLst/>
          </a:prstGeom>
          <a:noFill/>
        </p:spPr>
        <p:txBody>
          <a:bodyPr wrap="square" rtlCol="0">
            <a:spAutoFit/>
          </a:bodyPr>
          <a:lstStyle/>
          <a:p>
            <a:r>
              <a:rPr lang="en-US" sz="1400" dirty="0">
                <a:solidFill>
                  <a:schemeClr val="bg1"/>
                </a:solidFill>
                <a:latin typeface="Segoe UI Semilight" panose="020B0402040204020203" pitchFamily="34" charset="0"/>
                <a:cs typeface="Segoe UI Semilight" panose="020B0402040204020203" pitchFamily="34" charset="0"/>
              </a:rPr>
              <a:t>Dataset Source</a:t>
            </a:r>
          </a:p>
          <a:p>
            <a:endParaRPr lang="en-US" dirty="0">
              <a:solidFill>
                <a:schemeClr val="bg1"/>
              </a:solidFill>
              <a:latin typeface="Segoe UI Semilight" panose="020B0402040204020203" pitchFamily="34" charset="0"/>
              <a:cs typeface="Segoe UI Semilight" panose="020B0402040204020203" pitchFamily="34" charset="0"/>
            </a:endParaRPr>
          </a:p>
        </p:txBody>
      </p:sp>
      <p:pic>
        <p:nvPicPr>
          <p:cNvPr id="6" name="Picture 5" descr="Icon&#10;&#10;Description automatically generated">
            <a:extLst>
              <a:ext uri="{FF2B5EF4-FFF2-40B4-BE49-F238E27FC236}">
                <a16:creationId xmlns:a16="http://schemas.microsoft.com/office/drawing/2014/main" id="{AE79831E-4FFA-42D6-7127-35A4A893979A}"/>
              </a:ext>
            </a:extLst>
          </p:cNvPr>
          <p:cNvPicPr>
            <a:picLocks noChangeAspect="1"/>
          </p:cNvPicPr>
          <p:nvPr/>
        </p:nvPicPr>
        <p:blipFill>
          <a:blip r:embed="rId2"/>
          <a:stretch>
            <a:fillRect/>
          </a:stretch>
        </p:blipFill>
        <p:spPr>
          <a:xfrm>
            <a:off x="907464" y="4776394"/>
            <a:ext cx="1172098" cy="1172098"/>
          </a:xfrm>
          <a:prstGeom prst="rect">
            <a:avLst/>
          </a:prstGeom>
        </p:spPr>
      </p:pic>
    </p:spTree>
    <p:extLst>
      <p:ext uri="{BB962C8B-B14F-4D97-AF65-F5344CB8AC3E}">
        <p14:creationId xmlns:p14="http://schemas.microsoft.com/office/powerpoint/2010/main" val="373291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97B487CF-FC16-8228-D4CE-AD538A8AE256}"/>
              </a:ext>
            </a:extLst>
          </p:cNvPr>
          <p:cNvSpPr>
            <a:spLocks noGrp="1"/>
          </p:cNvSpPr>
          <p:nvPr>
            <p:ph type="title"/>
          </p:nvPr>
        </p:nvSpPr>
        <p:spPr>
          <a:xfrm>
            <a:off x="655320" y="722376"/>
            <a:ext cx="10881360" cy="1250172"/>
          </a:xfrm>
        </p:spPr>
        <p:txBody>
          <a:bodyPr/>
          <a:lstStyle/>
          <a:p>
            <a:r>
              <a:rPr lang="en-US"/>
              <a:t>DATASET ATTRIBUTE DESCRIPTION</a:t>
            </a:r>
            <a:br>
              <a:rPr lang="en-US"/>
            </a:br>
            <a:endParaRPr lang="en-US"/>
          </a:p>
        </p:txBody>
      </p:sp>
      <p:pic>
        <p:nvPicPr>
          <p:cNvPr id="9" name="Picture 8" descr="Diagram&#10;&#10;Description automatically generated">
            <a:extLst>
              <a:ext uri="{FF2B5EF4-FFF2-40B4-BE49-F238E27FC236}">
                <a16:creationId xmlns:a16="http://schemas.microsoft.com/office/drawing/2014/main" id="{833ED59D-BA6D-0FA6-8C97-92B678B070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2139" y="1740243"/>
            <a:ext cx="7570282" cy="4220432"/>
          </a:xfrm>
          <a:prstGeom prst="rect">
            <a:avLst/>
          </a:prstGeom>
          <a:noFill/>
        </p:spPr>
      </p:pic>
      <p:sp>
        <p:nvSpPr>
          <p:cNvPr id="6" name="Slide Number Placeholder 5">
            <a:extLst>
              <a:ext uri="{FF2B5EF4-FFF2-40B4-BE49-F238E27FC236}">
                <a16:creationId xmlns:a16="http://schemas.microsoft.com/office/drawing/2014/main" id="{6459FCA3-0124-0FA6-220B-D72E8F8034C8}"/>
              </a:ext>
            </a:extLst>
          </p:cNvPr>
          <p:cNvSpPr>
            <a:spLocks noGrp="1"/>
          </p:cNvSpPr>
          <p:nvPr>
            <p:ph type="sldNum" sz="quarter" idx="11"/>
          </p:nvPr>
        </p:nvSpPr>
        <p:spPr>
          <a:xfrm>
            <a:off x="329184" y="411480"/>
            <a:ext cx="521208" cy="310896"/>
          </a:xfrm>
        </p:spPr>
        <p:txBody>
          <a:bodyPr anchor="ctr">
            <a:normAutofit/>
          </a:bodyPr>
          <a:lstStyle/>
          <a:p>
            <a:pPr>
              <a:spcAft>
                <a:spcPts val="600"/>
              </a:spcAft>
            </a:pPr>
            <a:fld id="{294A09A9-5501-47C1-A89A-A340965A2BE2}" type="slidenum">
              <a:rPr lang="en-US" smtClean="0"/>
              <a:pPr>
                <a:spcAft>
                  <a:spcPts val="600"/>
                </a:spcAft>
              </a:pPr>
              <a:t>8</a:t>
            </a:fld>
            <a:endParaRPr lang="en-US"/>
          </a:p>
        </p:txBody>
      </p:sp>
    </p:spTree>
    <p:extLst>
      <p:ext uri="{BB962C8B-B14F-4D97-AF65-F5344CB8AC3E}">
        <p14:creationId xmlns:p14="http://schemas.microsoft.com/office/powerpoint/2010/main" val="1877080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5BC92-868A-26B2-CBC0-C9D94E65F1A4}"/>
              </a:ext>
            </a:extLst>
          </p:cNvPr>
          <p:cNvSpPr>
            <a:spLocks noGrp="1"/>
          </p:cNvSpPr>
          <p:nvPr>
            <p:ph type="ctrTitle"/>
          </p:nvPr>
        </p:nvSpPr>
        <p:spPr>
          <a:xfrm>
            <a:off x="746760" y="1757680"/>
            <a:ext cx="10698480" cy="1590040"/>
          </a:xfrm>
        </p:spPr>
        <p:txBody>
          <a:bodyPr anchor="b">
            <a:noAutofit/>
          </a:bodyPr>
          <a:lstStyle/>
          <a:p>
            <a:r>
              <a:rPr lang="en-US" b="1" spc="600">
                <a:ln w="28575">
                  <a:noFill/>
                  <a:prstDash val="solid"/>
                </a:ln>
              </a:rPr>
              <a:t>EXPLORATORY DATA ANALYSIS</a:t>
            </a:r>
            <a:br>
              <a:rPr lang="en-US" b="1" spc="600">
                <a:ln w="28575">
                  <a:noFill/>
                  <a:prstDash val="solid"/>
                </a:ln>
              </a:rPr>
            </a:br>
            <a:endParaRPr lang="en-US"/>
          </a:p>
        </p:txBody>
      </p:sp>
    </p:spTree>
    <p:extLst>
      <p:ext uri="{BB962C8B-B14F-4D97-AF65-F5344CB8AC3E}">
        <p14:creationId xmlns:p14="http://schemas.microsoft.com/office/powerpoint/2010/main" val="3909437566"/>
      </p:ext>
    </p:extLst>
  </p:cSld>
  <p:clrMapOvr>
    <a:masterClrMapping/>
  </p:clrMapOvr>
</p:sld>
</file>

<file path=ppt/theme/theme1.xml><?xml version="1.0" encoding="utf-8"?>
<a:theme xmlns:a="http://schemas.openxmlformats.org/drawingml/2006/main" name="Office Theme">
  <a:themeElements>
    <a:clrScheme name="Custom 43">
      <a:dk1>
        <a:srgbClr val="000000"/>
      </a:dk1>
      <a:lt1>
        <a:srgbClr val="FFFFFF"/>
      </a:lt1>
      <a:dk2>
        <a:srgbClr val="64DFED"/>
      </a:dk2>
      <a:lt2>
        <a:srgbClr val="E7E6E6"/>
      </a:lt2>
      <a:accent1>
        <a:srgbClr val="92CDF0"/>
      </a:accent1>
      <a:accent2>
        <a:srgbClr val="92CDF0"/>
      </a:accent2>
      <a:accent3>
        <a:srgbClr val="ABC3F0"/>
      </a:accent3>
      <a:accent4>
        <a:srgbClr val="C3B9F2"/>
      </a:accent4>
      <a:accent5>
        <a:srgbClr val="AAA5F9"/>
      </a:accent5>
      <a:accent6>
        <a:srgbClr val="F6A6F4"/>
      </a:accent6>
      <a:hlink>
        <a:srgbClr val="0563C1"/>
      </a:hlink>
      <a:folHlink>
        <a:srgbClr val="954F72"/>
      </a:folHlink>
    </a:clrScheme>
    <a:fontScheme name="Custom 39">
      <a:majorFont>
        <a:latin typeface="Tw Cen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ncial-design_Win32_CP_v13" id="{7A406372-3134-432A-A498-73868680C33B}" vid="{88D369DF-875A-4C31-AFF3-DEF6B94343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F1F1912-3146-44AF-A389-9E8B77BB3688}">
  <ds:schemaRefs>
    <ds:schemaRef ds:uri="http://schemas.microsoft.com/sharepoint/v3/contenttype/forms"/>
  </ds:schemaRefs>
</ds:datastoreItem>
</file>

<file path=customXml/itemProps2.xml><?xml version="1.0" encoding="utf-8"?>
<ds:datastoreItem xmlns:ds="http://schemas.openxmlformats.org/officeDocument/2006/customXml" ds:itemID="{F8B8ECF1-2A9D-464C-AFE8-2B3295D0BF97}">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176493A3-2B83-4E58-86AD-56A2F2A20F12}">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Financial design</Template>
  <TotalTime>87</TotalTime>
  <Words>1503</Words>
  <Application>Microsoft Office PowerPoint</Application>
  <PresentationFormat>Widescreen</PresentationFormat>
  <Paragraphs>141</Paragraphs>
  <Slides>29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Amasis MT Pro Medium</vt:lpstr>
      <vt:lpstr>Arial</vt:lpstr>
      <vt:lpstr>Calibri</vt:lpstr>
      <vt:lpstr>Courier New</vt:lpstr>
      <vt:lpstr>Segoe UI Light</vt:lpstr>
      <vt:lpstr>Segoe UI Semilight</vt:lpstr>
      <vt:lpstr>Tw Cen MT</vt:lpstr>
      <vt:lpstr>Office Theme</vt:lpstr>
      <vt:lpstr>CREDIT CARD PAYMENT DEFAULTERS</vt:lpstr>
      <vt:lpstr>MEET OUR TEAM</vt:lpstr>
      <vt:lpstr>BACKGROUND / MOTIVATION</vt:lpstr>
      <vt:lpstr>Problem statement</vt:lpstr>
      <vt:lpstr>Project proposal</vt:lpstr>
      <vt:lpstr>Analysis questions</vt:lpstr>
      <vt:lpstr>DATASET DESCRIPTION</vt:lpstr>
      <vt:lpstr>DATASET ATTRIBUTE DESCRIPTION </vt:lpstr>
      <vt:lpstr>EXPLORATORY DATA ANALYSIS </vt:lpstr>
      <vt:lpstr>DEFAULTER DISTRIBUTION</vt:lpstr>
      <vt:lpstr>PowerPoint Presentation</vt:lpstr>
      <vt:lpstr>GEnder DISTRIBUTION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Cleaning, Transformation &amp; Analysis  </vt:lpstr>
      <vt:lpstr>PowerPoint Presentation</vt:lpstr>
      <vt:lpstr>PowerPoint Presentation</vt:lpstr>
      <vt:lpstr>PowerPoint Presentation</vt:lpstr>
      <vt:lpstr>PowerPoint Presentation</vt:lpstr>
      <vt:lpstr>Correlating Features </vt:lpstr>
      <vt:lpstr>Conclusion</vt:lpstr>
      <vt:lpstr>RECOMMENDATIONS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CARD PAYMENT DEFAULTERS</dc:title>
  <dc:creator>Ambily Treesa Varghese</dc:creator>
  <cp:lastModifiedBy>Aju Amy</cp:lastModifiedBy>
  <cp:revision>1</cp:revision>
  <dcterms:created xsi:type="dcterms:W3CDTF">2023-04-20T21:53:22Z</dcterms:created>
  <dcterms:modified xsi:type="dcterms:W3CDTF">2023-04-28T03:27:53Z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